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332" r:id="rId3"/>
    <p:sldId id="333" r:id="rId4"/>
    <p:sldId id="335" r:id="rId5"/>
    <p:sldId id="334" r:id="rId6"/>
    <p:sldId id="336" r:id="rId7"/>
    <p:sldId id="341" r:id="rId8"/>
    <p:sldId id="342" r:id="rId9"/>
    <p:sldId id="343" r:id="rId10"/>
    <p:sldId id="337" r:id="rId11"/>
    <p:sldId id="345" r:id="rId12"/>
    <p:sldId id="346" r:id="rId13"/>
    <p:sldId id="338" r:id="rId14"/>
    <p:sldId id="348" r:id="rId15"/>
    <p:sldId id="349" r:id="rId16"/>
    <p:sldId id="350" r:id="rId17"/>
    <p:sldId id="351" r:id="rId18"/>
    <p:sldId id="352" r:id="rId19"/>
    <p:sldId id="353" r:id="rId20"/>
    <p:sldId id="339" r:id="rId21"/>
    <p:sldId id="355" r:id="rId22"/>
    <p:sldId id="356" r:id="rId23"/>
    <p:sldId id="357" r:id="rId24"/>
    <p:sldId id="358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4F3"/>
    <a:srgbClr val="F9EEED"/>
    <a:srgbClr val="F9A590"/>
    <a:srgbClr val="C55144"/>
    <a:srgbClr val="82C8B2"/>
    <a:srgbClr val="9AD3C2"/>
    <a:srgbClr val="F1CF7B"/>
    <a:srgbClr val="A4302F"/>
    <a:srgbClr val="FE3859"/>
    <a:srgbClr val="FE6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54" autoAdjust="0"/>
    <p:restoredTop sz="94660"/>
  </p:normalViewPr>
  <p:slideViewPr>
    <p:cSldViewPr snapToGrid="0">
      <p:cViewPr varScale="1">
        <p:scale>
          <a:sx n="69" d="100"/>
          <a:sy n="69" d="100"/>
        </p:scale>
        <p:origin x="18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FC243-3E68-4BFF-A505-ADDF9D7195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7D84A-3049-44F6-8517-64F0971FDD2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tags" Target="../tags/tag8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image" Target="../media/image2.png"/><Relationship Id="rId1" Type="http://schemas.openxmlformats.org/officeDocument/2006/relationships/tags" Target="../tags/tag4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7" Type="http://schemas.openxmlformats.org/officeDocument/2006/relationships/slideLayout" Target="../slideLayouts/slideLayout2.xml"/><Relationship Id="rId26" Type="http://schemas.openxmlformats.org/officeDocument/2006/relationships/tags" Target="../tags/tag73.xml"/><Relationship Id="rId25" Type="http://schemas.openxmlformats.org/officeDocument/2006/relationships/tags" Target="../tags/tag72.xml"/><Relationship Id="rId24" Type="http://schemas.openxmlformats.org/officeDocument/2006/relationships/tags" Target="../tags/tag71.xml"/><Relationship Id="rId23" Type="http://schemas.openxmlformats.org/officeDocument/2006/relationships/tags" Target="../tags/tag70.xml"/><Relationship Id="rId22" Type="http://schemas.openxmlformats.org/officeDocument/2006/relationships/tags" Target="../tags/tag69.xml"/><Relationship Id="rId21" Type="http://schemas.openxmlformats.org/officeDocument/2006/relationships/tags" Target="../tags/tag68.xml"/><Relationship Id="rId20" Type="http://schemas.openxmlformats.org/officeDocument/2006/relationships/tags" Target="../tags/tag67.xml"/><Relationship Id="rId2" Type="http://schemas.openxmlformats.org/officeDocument/2006/relationships/image" Target="../media/image2.png"/><Relationship Id="rId19" Type="http://schemas.openxmlformats.org/officeDocument/2006/relationships/tags" Target="../tags/tag66.xml"/><Relationship Id="rId18" Type="http://schemas.openxmlformats.org/officeDocument/2006/relationships/tags" Target="../tags/tag65.xml"/><Relationship Id="rId17" Type="http://schemas.openxmlformats.org/officeDocument/2006/relationships/tags" Target="../tags/tag64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tags" Target="../tags/tag4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image" Target="../media/image2.png"/><Relationship Id="rId1" Type="http://schemas.openxmlformats.org/officeDocument/2006/relationships/tags" Target="../tags/tag74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7" Type="http://schemas.openxmlformats.org/officeDocument/2006/relationships/slideLayout" Target="../slideLayouts/slideLayout2.xml"/><Relationship Id="rId26" Type="http://schemas.openxmlformats.org/officeDocument/2006/relationships/tags" Target="../tags/tag107.xml"/><Relationship Id="rId25" Type="http://schemas.openxmlformats.org/officeDocument/2006/relationships/tags" Target="../tags/tag106.xml"/><Relationship Id="rId24" Type="http://schemas.openxmlformats.org/officeDocument/2006/relationships/tags" Target="../tags/tag105.xml"/><Relationship Id="rId23" Type="http://schemas.openxmlformats.org/officeDocument/2006/relationships/tags" Target="../tags/tag104.xml"/><Relationship Id="rId22" Type="http://schemas.openxmlformats.org/officeDocument/2006/relationships/tags" Target="../tags/tag103.xml"/><Relationship Id="rId21" Type="http://schemas.openxmlformats.org/officeDocument/2006/relationships/tags" Target="../tags/tag102.xml"/><Relationship Id="rId20" Type="http://schemas.openxmlformats.org/officeDocument/2006/relationships/tags" Target="../tags/tag101.xml"/><Relationship Id="rId2" Type="http://schemas.openxmlformats.org/officeDocument/2006/relationships/image" Target="../media/image2.png"/><Relationship Id="rId19" Type="http://schemas.openxmlformats.org/officeDocument/2006/relationships/tags" Target="../tags/tag100.xml"/><Relationship Id="rId18" Type="http://schemas.openxmlformats.org/officeDocument/2006/relationships/tags" Target="../tags/tag99.xml"/><Relationship Id="rId17" Type="http://schemas.openxmlformats.org/officeDocument/2006/relationships/tags" Target="../tags/tag98.xml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tags" Target="../tags/tag92.xml"/><Relationship Id="rId10" Type="http://schemas.openxmlformats.org/officeDocument/2006/relationships/tags" Target="../tags/tag91.xml"/><Relationship Id="rId1" Type="http://schemas.openxmlformats.org/officeDocument/2006/relationships/tags" Target="../tags/tag83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2.png"/><Relationship Id="rId1" Type="http://schemas.openxmlformats.org/officeDocument/2006/relationships/tags" Target="../tags/tag108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134.xml"/><Relationship Id="rId2" Type="http://schemas.openxmlformats.org/officeDocument/2006/relationships/image" Target="../media/image2.png"/><Relationship Id="rId19" Type="http://schemas.openxmlformats.org/officeDocument/2006/relationships/tags" Target="../tags/tag133.xml"/><Relationship Id="rId18" Type="http://schemas.openxmlformats.org/officeDocument/2006/relationships/tags" Target="../tags/tag132.xml"/><Relationship Id="rId17" Type="http://schemas.openxmlformats.org/officeDocument/2006/relationships/tags" Target="../tags/tag131.xml"/><Relationship Id="rId16" Type="http://schemas.openxmlformats.org/officeDocument/2006/relationships/tags" Target="../tags/tag130.xml"/><Relationship Id="rId15" Type="http://schemas.openxmlformats.org/officeDocument/2006/relationships/tags" Target="../tags/tag129.xml"/><Relationship Id="rId14" Type="http://schemas.openxmlformats.org/officeDocument/2006/relationships/tags" Target="../tags/tag128.xml"/><Relationship Id="rId13" Type="http://schemas.openxmlformats.org/officeDocument/2006/relationships/tags" Target="../tags/tag127.xml"/><Relationship Id="rId12" Type="http://schemas.openxmlformats.org/officeDocument/2006/relationships/tags" Target="../tags/tag126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tags" Target="../tags/tag116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image" Target="../media/image2.png"/><Relationship Id="rId1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9" Type="http://schemas.openxmlformats.org/officeDocument/2006/relationships/tags" Target="../tags/tag154.xml"/><Relationship Id="rId18" Type="http://schemas.openxmlformats.org/officeDocument/2006/relationships/tags" Target="../tags/tag153.xml"/><Relationship Id="rId17" Type="http://schemas.openxmlformats.org/officeDocument/2006/relationships/tags" Target="../tags/tag152.xml"/><Relationship Id="rId16" Type="http://schemas.openxmlformats.org/officeDocument/2006/relationships/tags" Target="../tags/tag151.xml"/><Relationship Id="rId15" Type="http://schemas.openxmlformats.org/officeDocument/2006/relationships/tags" Target="../tags/tag150.xml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tags" Target="../tags/tag139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image" Target="../media/image2.png"/><Relationship Id="rId1" Type="http://schemas.openxmlformats.org/officeDocument/2006/relationships/tags" Target="../tags/tag15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image" Target="../media/image2.png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175.xml"/><Relationship Id="rId17" Type="http://schemas.openxmlformats.org/officeDocument/2006/relationships/tags" Target="../tags/tag174.xml"/><Relationship Id="rId16" Type="http://schemas.openxmlformats.org/officeDocument/2006/relationships/tags" Target="../tags/tag173.xml"/><Relationship Id="rId15" Type="http://schemas.openxmlformats.org/officeDocument/2006/relationships/tags" Target="../tags/tag172.xml"/><Relationship Id="rId14" Type="http://schemas.openxmlformats.org/officeDocument/2006/relationships/tags" Target="../tags/tag171.xml"/><Relationship Id="rId13" Type="http://schemas.openxmlformats.org/officeDocument/2006/relationships/tags" Target="../tags/tag170.xml"/><Relationship Id="rId12" Type="http://schemas.openxmlformats.org/officeDocument/2006/relationships/tags" Target="../tags/tag169.xml"/><Relationship Id="rId11" Type="http://schemas.openxmlformats.org/officeDocument/2006/relationships/tags" Target="../tags/tag168.xml"/><Relationship Id="rId10" Type="http://schemas.openxmlformats.org/officeDocument/2006/relationships/tags" Target="../tags/tag167.xml"/><Relationship Id="rId1" Type="http://schemas.openxmlformats.org/officeDocument/2006/relationships/tags" Target="../tags/tag15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91.xml"/><Relationship Id="rId16" Type="http://schemas.openxmlformats.org/officeDocument/2006/relationships/tags" Target="../tags/tag190.xml"/><Relationship Id="rId15" Type="http://schemas.openxmlformats.org/officeDocument/2006/relationships/tags" Target="../tags/tag189.xml"/><Relationship Id="rId14" Type="http://schemas.openxmlformats.org/officeDocument/2006/relationships/tags" Target="../tags/tag188.xml"/><Relationship Id="rId13" Type="http://schemas.openxmlformats.org/officeDocument/2006/relationships/tags" Target="../tags/tag187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tags" Target="../tags/tag176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208.xml"/><Relationship Id="rId14" Type="http://schemas.openxmlformats.org/officeDocument/2006/relationships/tags" Target="../tags/tag207.xml"/><Relationship Id="rId13" Type="http://schemas.openxmlformats.org/officeDocument/2006/relationships/tags" Target="../tags/tag206.xml"/><Relationship Id="rId12" Type="http://schemas.openxmlformats.org/officeDocument/2006/relationships/tags" Target="../tags/tag205.xml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tags" Target="../tags/tag195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" Type="http://schemas.openxmlformats.org/officeDocument/2006/relationships/image" Target="../media/image2.png"/><Relationship Id="rId1" Type="http://schemas.openxmlformats.org/officeDocument/2006/relationships/tags" Target="../tags/tag20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18.xml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" Type="http://schemas.openxmlformats.org/officeDocument/2006/relationships/image" Target="../media/image2.png"/><Relationship Id="rId1" Type="http://schemas.openxmlformats.org/officeDocument/2006/relationships/tags" Target="../tags/tag213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image" Target="../media/image2.png"/><Relationship Id="rId1" Type="http://schemas.openxmlformats.org/officeDocument/2006/relationships/tags" Target="../tags/tag2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A-10223"/>
          <p:cNvSpPr/>
          <p:nvPr>
            <p:custDataLst>
              <p:tags r:id="rId1"/>
            </p:custDataLst>
          </p:nvPr>
        </p:nvSpPr>
        <p:spPr>
          <a:xfrm>
            <a:off x="1508683" y="2579153"/>
            <a:ext cx="9174480" cy="101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spc="-1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cs typeface="+mn-ea"/>
                <a:sym typeface="Arial" panose="020B0604020202020204" pitchFamily="34" charset="0"/>
              </a:rPr>
              <a:t>爱国主义教育实施纲要解读</a:t>
            </a:r>
            <a:endParaRPr lang="en-US" altLang="zh-CN" sz="6000" spc="-1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5" name="党会议精神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63451" y="-80991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1"/>
          <p:cNvSpPr/>
          <p:nvPr>
            <p:custDataLst>
              <p:tags r:id="rId1"/>
            </p:custDataLst>
          </p:nvPr>
        </p:nvSpPr>
        <p:spPr>
          <a:xfrm>
            <a:off x="372008" y="2617163"/>
            <a:ext cx="2421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00" b="1" dirty="0">
                <a:gradFill>
                  <a:gsLst>
                    <a:gs pos="14000">
                      <a:srgbClr val="FF0000"/>
                    </a:gs>
                    <a:gs pos="94000">
                      <a:srgbClr val="790000"/>
                    </a:gs>
                    <a:gs pos="49000">
                      <a:srgbClr val="FF0000"/>
                    </a:gs>
                  </a:gsLst>
                  <a:lin ang="5400000" scaled="1"/>
                </a:gradFill>
                <a:effectLst>
                  <a:glow rad="152400">
                    <a:prstClr val="white"/>
                  </a:glow>
                </a:effectLst>
                <a:latin typeface="Arial" panose="020B0604020202020204" pitchFamily="34" charset="0"/>
                <a:ea typeface="阿里巴巴普惠体" panose="00020600040101010101" pitchFamily="18" charset="-122"/>
                <a:sym typeface="Arial" panose="020B0604020202020204" pitchFamily="34" charset="0"/>
              </a:rPr>
              <a:t>前</a:t>
            </a:r>
            <a:endParaRPr lang="en-US" altLang="zh-CN" sz="5600" b="1" dirty="0">
              <a:gradFill>
                <a:gsLst>
                  <a:gs pos="14000">
                    <a:srgbClr val="FF0000"/>
                  </a:gs>
                  <a:gs pos="94000">
                    <a:srgbClr val="790000"/>
                  </a:gs>
                  <a:gs pos="49000">
                    <a:srgbClr val="FF0000"/>
                  </a:gs>
                </a:gsLst>
                <a:lin ang="5400000" scaled="1"/>
              </a:gradFill>
              <a:effectLst>
                <a:glow rad="152400">
                  <a:prstClr val="white"/>
                </a:glow>
              </a:effectLst>
              <a:latin typeface="Arial" panose="020B0604020202020204" pitchFamily="34" charset="0"/>
              <a:ea typeface="阿里巴巴普惠体" panose="00020600040101010101" pitchFamily="18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5600" b="1" dirty="0">
                <a:gradFill>
                  <a:gsLst>
                    <a:gs pos="14000">
                      <a:srgbClr val="FF0000"/>
                    </a:gs>
                    <a:gs pos="94000">
                      <a:srgbClr val="790000"/>
                    </a:gs>
                    <a:gs pos="49000">
                      <a:srgbClr val="FF0000"/>
                    </a:gs>
                  </a:gsLst>
                  <a:lin ang="5400000" scaled="1"/>
                </a:gradFill>
                <a:effectLst>
                  <a:glow rad="152400">
                    <a:prstClr val="white"/>
                  </a:glow>
                </a:effectLst>
                <a:latin typeface="Arial" panose="020B0604020202020204" pitchFamily="34" charset="0"/>
                <a:ea typeface="阿里巴巴普惠体" panose="00020600040101010101" pitchFamily="18" charset="-122"/>
                <a:sym typeface="Arial" panose="020B0604020202020204" pitchFamily="34" charset="0"/>
              </a:rPr>
              <a:t>言</a:t>
            </a:r>
            <a:endParaRPr lang="zh-CN" altLang="zh-CN" sz="5600" b="1" dirty="0">
              <a:gradFill>
                <a:gsLst>
                  <a:gs pos="14000">
                    <a:srgbClr val="FF0000"/>
                  </a:gs>
                  <a:gs pos="94000">
                    <a:srgbClr val="790000"/>
                  </a:gs>
                  <a:gs pos="49000">
                    <a:srgbClr val="FF0000"/>
                  </a:gs>
                </a:gsLst>
                <a:lin ang="5400000" scaled="1"/>
              </a:gradFill>
              <a:effectLst>
                <a:glow rad="152400">
                  <a:prstClr val="white"/>
                </a:glow>
              </a:effectLst>
              <a:latin typeface="Arial" panose="020B0604020202020204" pitchFamily="34" charset="0"/>
              <a:ea typeface="阿里巴巴普惠体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6" name="PA-102212"/>
          <p:cNvSpPr txBox="1"/>
          <p:nvPr>
            <p:custDataLst>
              <p:tags r:id="rId2"/>
            </p:custDataLst>
          </p:nvPr>
        </p:nvSpPr>
        <p:spPr>
          <a:xfrm>
            <a:off x="4091287" y="1111301"/>
            <a:ext cx="7199739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>
                <a:ln w="0"/>
                <a:solidFill>
                  <a:srgbClr val="C00000"/>
                </a:solidFill>
                <a:latin typeface="Arial" panose="020B0604020202020204" pitchFamily="34" charset="0"/>
                <a:ea typeface="阿里巴巴普惠体" panose="00020600040101010101" pitchFamily="18" charset="-122"/>
                <a:sym typeface="Arial" panose="020B0604020202020204" pitchFamily="34" charset="0"/>
              </a:rPr>
              <a:t>《</a:t>
            </a:r>
            <a:r>
              <a:rPr lang="zh-CN" altLang="en-US" sz="3600" b="1" dirty="0">
                <a:ln w="0"/>
                <a:solidFill>
                  <a:srgbClr val="C00000"/>
                </a:solidFill>
                <a:latin typeface="Arial" panose="020B0604020202020204" pitchFamily="34" charset="0"/>
                <a:ea typeface="阿里巴巴普惠体" panose="00020600040101010101" pitchFamily="18" charset="-122"/>
                <a:sym typeface="Arial" panose="020B0604020202020204" pitchFamily="34" charset="0"/>
              </a:rPr>
              <a:t>新时代爱国主义教育实施纲要</a:t>
            </a:r>
            <a:r>
              <a:rPr lang="en-US" altLang="zh-CN" sz="3600" b="1" dirty="0">
                <a:ln w="0"/>
                <a:solidFill>
                  <a:srgbClr val="C00000"/>
                </a:solidFill>
                <a:latin typeface="Arial" panose="020B0604020202020204" pitchFamily="34" charset="0"/>
                <a:ea typeface="阿里巴巴普惠体" panose="00020600040101010101" pitchFamily="18" charset="-122"/>
                <a:sym typeface="Arial" panose="020B0604020202020204" pitchFamily="34" charset="0"/>
              </a:rPr>
              <a:t>》</a:t>
            </a:r>
            <a:endParaRPr lang="zh-CN" altLang="en-US" sz="3600" b="1" dirty="0">
              <a:ln w="0"/>
              <a:solidFill>
                <a:srgbClr val="C00000"/>
              </a:solidFill>
              <a:latin typeface="Arial" panose="020B0604020202020204" pitchFamily="34" charset="0"/>
              <a:ea typeface="阿里巴巴普惠体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7" name="PA-102213"/>
          <p:cNvSpPr txBox="1"/>
          <p:nvPr>
            <p:custDataLst>
              <p:tags r:id="rId3"/>
            </p:custDataLst>
          </p:nvPr>
        </p:nvSpPr>
        <p:spPr>
          <a:xfrm>
            <a:off x="9903559" y="1851359"/>
            <a:ext cx="1107996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n w="0"/>
                <a:solidFill>
                  <a:prstClr val="black"/>
                </a:solidFill>
                <a:latin typeface="Arial" panose="020B0604020202020204" pitchFamily="34" charset="0"/>
                <a:ea typeface="阿里巴巴普惠体" panose="00020600040101010101" pitchFamily="18" charset="-122"/>
                <a:sym typeface="Arial" panose="020B0604020202020204" pitchFamily="34" charset="0"/>
              </a:rPr>
              <a:t>简介</a:t>
            </a:r>
            <a:endParaRPr lang="zh-CN" altLang="en-US" sz="3600" b="1" dirty="0">
              <a:ln w="0"/>
              <a:solidFill>
                <a:prstClr val="black"/>
              </a:solidFill>
              <a:latin typeface="Arial" panose="020B0604020202020204" pitchFamily="34" charset="0"/>
              <a:ea typeface="阿里巴巴普惠体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8" name="PA-102214"/>
          <p:cNvSpPr txBox="1"/>
          <p:nvPr>
            <p:custDataLst>
              <p:tags r:id="rId4"/>
            </p:custDataLst>
          </p:nvPr>
        </p:nvSpPr>
        <p:spPr>
          <a:xfrm>
            <a:off x="2619870" y="2831520"/>
            <a:ext cx="8520014" cy="1867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latin typeface="+mn-ea"/>
                <a:sym typeface="Arial" panose="020B0604020202020204" pitchFamily="34" charset="0"/>
              </a:rPr>
              <a:t>爱国主义精神深深植根于中华民族心中，维系着中华大地上各个民族的团结统一，激励着一代又一代中华儿女为祖国发展繁荣而自强不息、不懈奋斗。中国共产党是爱国主义精神最坚定的弘扬者和实践者，</a:t>
            </a:r>
            <a:r>
              <a:rPr lang="en-US" altLang="zh-CN" dirty="0">
                <a:latin typeface="+mn-ea"/>
                <a:sym typeface="Arial" panose="020B0604020202020204" pitchFamily="34" charset="0"/>
              </a:rPr>
              <a:t>90</a:t>
            </a:r>
            <a:r>
              <a:rPr lang="zh-CN" altLang="en-US" dirty="0">
                <a:latin typeface="+mn-ea"/>
                <a:sym typeface="Arial" panose="020B0604020202020204" pitchFamily="34" charset="0"/>
              </a:rPr>
              <a:t>多年来，中国共产党团结带领全国各族人民进行的革命、建设、改革实践是爱国主义的伟大实践，写下了中华民族爱国主义精神的辉煌篇章。</a:t>
            </a:r>
            <a:endParaRPr lang="zh-CN" altLang="en-US" dirty="0">
              <a:latin typeface="+mn-ea"/>
              <a:sym typeface="Arial" panose="020B0604020202020204" pitchFamily="34" charset="0"/>
            </a:endParaRPr>
          </a:p>
        </p:txBody>
      </p:sp>
      <p:sp>
        <p:nvSpPr>
          <p:cNvPr id="9" name="PA-102216"/>
          <p:cNvSpPr txBox="1"/>
          <p:nvPr>
            <p:custDataLst>
              <p:tags r:id="rId5"/>
            </p:custDataLst>
          </p:nvPr>
        </p:nvSpPr>
        <p:spPr>
          <a:xfrm>
            <a:off x="4417641" y="1864632"/>
            <a:ext cx="5485918" cy="633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+mn-ea"/>
                <a:sym typeface="Arial" panose="020B0604020202020204" pitchFamily="34" charset="0"/>
              </a:rPr>
              <a:t>爱国主义是中华民族的民族心、民族魂，是中华民族最重要的精神财富，是中国人民和中华民族维护民族独立和民族尊严的强大精神动力。</a:t>
            </a:r>
            <a:endParaRPr lang="zh-CN" altLang="en-US" sz="1400" dirty="0"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2135181" y="1719765"/>
            <a:ext cx="1094896" cy="2464023"/>
            <a:chOff x="4168555" y="915747"/>
            <a:chExt cx="1094896" cy="2464023"/>
          </a:xfrm>
        </p:grpSpPr>
        <p:sp>
          <p:nvSpPr>
            <p:cNvPr id="28" name="PA-10224"/>
            <p:cNvSpPr/>
            <p:nvPr>
              <p:custDataLst>
                <p:tags r:id="rId1"/>
              </p:custDataLst>
            </p:nvPr>
          </p:nvSpPr>
          <p:spPr>
            <a:xfrm>
              <a:off x="4208171" y="1066803"/>
              <a:ext cx="1015663" cy="213530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5400" spc="-100" dirty="0">
                  <a:solidFill>
                    <a:srgbClr val="C00000"/>
                  </a:solidFill>
                  <a:latin typeface="方正兰亭特黑简体" panose="02000000000000000000" pitchFamily="2" charset="-122"/>
                  <a:ea typeface="方正兰亭特黑简体" panose="02000000000000000000" pitchFamily="2" charset="-122"/>
                  <a:cs typeface="阿里巴巴普惠体 Light"/>
                  <a:sym typeface="Arial" panose="020B0604020202020204" pitchFamily="34" charset="0"/>
                </a:rPr>
                <a:t>目录</a:t>
              </a:r>
              <a:endParaRPr lang="en-US" altLang="zh-CN" sz="5400" spc="-1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168555" y="915747"/>
              <a:ext cx="1094896" cy="2464023"/>
              <a:chOff x="4288226" y="830656"/>
              <a:chExt cx="1094896" cy="2464023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4288226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4288226" y="2199783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PA-102221"/>
          <p:cNvGrpSpPr/>
          <p:nvPr>
            <p:custDataLst>
              <p:tags r:id="rId2"/>
            </p:custDataLst>
          </p:nvPr>
        </p:nvGrpSpPr>
        <p:grpSpPr>
          <a:xfrm>
            <a:off x="4106392" y="1293794"/>
            <a:ext cx="5209812" cy="667745"/>
            <a:chOff x="2032422" y="1866497"/>
            <a:chExt cx="5209812" cy="667745"/>
          </a:xfrm>
        </p:grpSpPr>
        <p:sp>
          <p:nvSpPr>
            <p:cNvPr id="21" name="PA-矩形 22"/>
            <p:cNvSpPr/>
            <p:nvPr>
              <p:custDataLst>
                <p:tags r:id="rId3"/>
              </p:custDataLst>
            </p:nvPr>
          </p:nvSpPr>
          <p:spPr>
            <a:xfrm>
              <a:off x="2032422" y="1866497"/>
              <a:ext cx="5209812" cy="51232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defTabSz="1381760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IN Mittelschrift Std" pitchFamily="50" charset="0"/>
                <a:ea typeface="阿里巴巴普惠体" panose="00020600040101010101" pitchFamily="18" charset="-122"/>
              </a:endParaRPr>
            </a:p>
          </p:txBody>
        </p:sp>
        <p:sp>
          <p:nvSpPr>
            <p:cNvPr id="29" name="PA-等腰三角形 219"/>
            <p:cNvSpPr/>
            <p:nvPr>
              <p:custDataLst>
                <p:tags r:id="rId4"/>
              </p:custDataLst>
            </p:nvPr>
          </p:nvSpPr>
          <p:spPr>
            <a:xfrm rot="5400000" flipV="1">
              <a:off x="2310310" y="1918417"/>
              <a:ext cx="667742" cy="563908"/>
            </a:xfrm>
            <a:custGeom>
              <a:avLst/>
              <a:gdLst/>
              <a:ahLst/>
              <a:cxnLst/>
              <a:rect l="l" t="t" r="r" b="b"/>
              <a:pathLst>
                <a:path w="563124" h="628267">
                  <a:moveTo>
                    <a:pt x="0" y="3978"/>
                  </a:moveTo>
                  <a:lnTo>
                    <a:pt x="0" y="628267"/>
                  </a:lnTo>
                  <a:lnTo>
                    <a:pt x="303862" y="628267"/>
                  </a:lnTo>
                  <a:lnTo>
                    <a:pt x="447878" y="628267"/>
                  </a:lnTo>
                  <a:lnTo>
                    <a:pt x="559744" y="628267"/>
                  </a:lnTo>
                  <a:lnTo>
                    <a:pt x="476615" y="351159"/>
                  </a:lnTo>
                  <a:lnTo>
                    <a:pt x="563124" y="0"/>
                  </a:lnTo>
                  <a:lnTo>
                    <a:pt x="352994" y="0"/>
                  </a:lnTo>
                  <a:lnTo>
                    <a:pt x="353974" y="3978"/>
                  </a:lnTo>
                  <a:close/>
                </a:path>
              </a:pathLst>
            </a:custGeom>
            <a:solidFill>
              <a:srgbClr val="C00000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</a:endParaRPr>
            </a:p>
          </p:txBody>
        </p:sp>
        <p:sp>
          <p:nvSpPr>
            <p:cNvPr id="35" name="PA-标题 4"/>
            <p:cNvSpPr txBox="1"/>
            <p:nvPr>
              <p:custDataLst>
                <p:tags r:id="rId5"/>
              </p:custDataLst>
            </p:nvPr>
          </p:nvSpPr>
          <p:spPr>
            <a:xfrm>
              <a:off x="2308887" y="1871066"/>
              <a:ext cx="663209" cy="5123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defRPr/>
              </a:pPr>
              <a:r>
                <a:rPr lang="en-US" altLang="zh-CN" sz="2800" kern="0" dirty="0">
                  <a:gradFill>
                    <a:gsLst>
                      <a:gs pos="0">
                        <a:prstClr val="white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+mj-ea"/>
                  <a:cs typeface="+mn-ea"/>
                </a:rPr>
                <a:t>   01</a:t>
              </a:r>
              <a:endParaRPr lang="zh-CN" altLang="en-US" sz="2800" kern="0" dirty="0">
                <a:gradFill>
                  <a:gsLst>
                    <a:gs pos="0">
                      <a:prstClr val="white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+mj-ea"/>
                <a:cs typeface="+mn-ea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2800" kern="0" dirty="0">
                <a:gradFill>
                  <a:gsLst>
                    <a:gs pos="0">
                      <a:prstClr val="white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+mj-ea"/>
                <a:cs typeface="+mn-ea"/>
              </a:endParaRPr>
            </a:p>
          </p:txBody>
        </p:sp>
        <p:sp>
          <p:nvSpPr>
            <p:cNvPr id="36" name="PA-矩形 25"/>
            <p:cNvSpPr/>
            <p:nvPr>
              <p:custDataLst>
                <p:tags r:id="rId6"/>
              </p:custDataLst>
            </p:nvPr>
          </p:nvSpPr>
          <p:spPr>
            <a:xfrm>
              <a:off x="3025437" y="1891827"/>
              <a:ext cx="408482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2000" b="1" dirty="0">
                  <a:solidFill>
                    <a:srgbClr val="C00000"/>
                  </a:solidFill>
                  <a:latin typeface="+mj-ea"/>
                  <a:ea typeface="+mj-ea"/>
                  <a:cs typeface="阿里巴巴普惠体" panose="00020600040101010101" pitchFamily="18" charset="-122"/>
                </a:rPr>
                <a:t>总体要求基本内容</a:t>
              </a:r>
              <a:endParaRPr kumimoji="1" lang="zh-CN" altLang="en-US" sz="2000" b="1" dirty="0">
                <a:solidFill>
                  <a:srgbClr val="C00000"/>
                </a:solidFill>
                <a:latin typeface="+mj-ea"/>
                <a:ea typeface="+mj-ea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37" name="PA-102222"/>
          <p:cNvGrpSpPr/>
          <p:nvPr>
            <p:custDataLst>
              <p:tags r:id="rId7"/>
            </p:custDataLst>
          </p:nvPr>
        </p:nvGrpSpPr>
        <p:grpSpPr>
          <a:xfrm>
            <a:off x="4106392" y="2239706"/>
            <a:ext cx="5438937" cy="667745"/>
            <a:chOff x="2032423" y="2822734"/>
            <a:chExt cx="5438937" cy="667745"/>
          </a:xfrm>
        </p:grpSpPr>
        <p:grpSp>
          <p:nvGrpSpPr>
            <p:cNvPr id="38" name="组合 35"/>
            <p:cNvGrpSpPr/>
            <p:nvPr/>
          </p:nvGrpSpPr>
          <p:grpSpPr>
            <a:xfrm>
              <a:off x="2032423" y="2822734"/>
              <a:ext cx="5209812" cy="667745"/>
              <a:chOff x="3779912" y="971744"/>
              <a:chExt cx="3777870" cy="484037"/>
            </a:xfrm>
          </p:grpSpPr>
          <p:sp>
            <p:nvSpPr>
              <p:cNvPr id="40" name="PA-矩形 29"/>
              <p:cNvSpPr/>
              <p:nvPr>
                <p:custDataLst>
                  <p:tags r:id="rId8"/>
                </p:custDataLst>
              </p:nvPr>
            </p:nvSpPr>
            <p:spPr>
              <a:xfrm>
                <a:off x="3779912" y="971744"/>
                <a:ext cx="3777870" cy="3713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defTabSz="1381760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DIN Mittelschrift Std" pitchFamily="50" charset="0"/>
                  <a:ea typeface="阿里巴巴普惠体" panose="00020600040101010101" pitchFamily="18" charset="-122"/>
                </a:endParaRPr>
              </a:p>
            </p:txBody>
          </p:sp>
          <p:sp>
            <p:nvSpPr>
              <p:cNvPr id="41" name="PA-等腰三角形 219"/>
              <p:cNvSpPr/>
              <p:nvPr>
                <p:custDataLst>
                  <p:tags r:id="rId9"/>
                </p:custDataLst>
              </p:nvPr>
            </p:nvSpPr>
            <p:spPr>
              <a:xfrm rot="5400000" flipV="1">
                <a:off x="3981509" y="1009306"/>
                <a:ext cx="484035" cy="408915"/>
              </a:xfrm>
              <a:custGeom>
                <a:avLst/>
                <a:gdLst/>
                <a:ahLst/>
                <a:cxnLst/>
                <a:rect l="l" t="t" r="r" b="b"/>
                <a:pathLst>
                  <a:path w="563124" h="628267">
                    <a:moveTo>
                      <a:pt x="0" y="3978"/>
                    </a:moveTo>
                    <a:lnTo>
                      <a:pt x="0" y="628267"/>
                    </a:lnTo>
                    <a:lnTo>
                      <a:pt x="303862" y="628267"/>
                    </a:lnTo>
                    <a:lnTo>
                      <a:pt x="447878" y="628267"/>
                    </a:lnTo>
                    <a:lnTo>
                      <a:pt x="559744" y="628267"/>
                    </a:lnTo>
                    <a:lnTo>
                      <a:pt x="476615" y="351159"/>
                    </a:lnTo>
                    <a:lnTo>
                      <a:pt x="563124" y="0"/>
                    </a:lnTo>
                    <a:lnTo>
                      <a:pt x="352994" y="0"/>
                    </a:lnTo>
                    <a:lnTo>
                      <a:pt x="353974" y="3978"/>
                    </a:lnTo>
                    <a:close/>
                  </a:path>
                </a:pathLst>
              </a:custGeom>
              <a:solidFill>
                <a:srgbClr val="C00000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 dirty="0">
                  <a:solidFill>
                    <a:schemeClr val="bg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</a:endParaRPr>
              </a:p>
            </p:txBody>
          </p:sp>
          <p:sp>
            <p:nvSpPr>
              <p:cNvPr id="42" name="PA-标题 4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979000" y="975056"/>
                <a:ext cx="480923" cy="37137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2800" kern="0" dirty="0">
                    <a:gradFill>
                      <a:gsLst>
                        <a:gs pos="0">
                          <a:prstClr val="white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atin typeface="+mj-ea"/>
                    <a:cs typeface="+mn-ea"/>
                  </a:rPr>
                  <a:t>   02</a:t>
                </a:r>
                <a:endParaRPr lang="zh-CN" altLang="en-US" sz="2800" kern="0" dirty="0">
                  <a:gradFill>
                    <a:gsLst>
                      <a:gs pos="0">
                        <a:prstClr val="white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+mj-ea"/>
                  <a:cs typeface="+mn-ea"/>
                </a:endParaRPr>
              </a:p>
              <a:p>
                <a:endParaRPr lang="en-US" altLang="zh-CN" sz="2800" kern="0" dirty="0">
                  <a:gradFill>
                    <a:gsLst>
                      <a:gs pos="0">
                        <a:prstClr val="white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+mj-ea"/>
                  <a:cs typeface="+mn-ea"/>
                </a:endParaRPr>
              </a:p>
            </p:txBody>
          </p:sp>
        </p:grpSp>
        <p:sp>
          <p:nvSpPr>
            <p:cNvPr id="39" name="PA-矩形 28"/>
            <p:cNvSpPr/>
            <p:nvPr>
              <p:custDataLst>
                <p:tags r:id="rId11"/>
              </p:custDataLst>
            </p:nvPr>
          </p:nvSpPr>
          <p:spPr>
            <a:xfrm>
              <a:off x="3025438" y="2848064"/>
              <a:ext cx="44459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2000" b="1" dirty="0">
                  <a:solidFill>
                    <a:srgbClr val="C00000"/>
                  </a:solidFill>
                  <a:latin typeface="+mj-ea"/>
                  <a:ea typeface="+mj-ea"/>
                </a:rPr>
                <a:t>丰富新时代爱国主义教育的实践载体</a:t>
              </a:r>
              <a:endParaRPr kumimoji="1" lang="zh-CN" altLang="en-US" sz="20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PA-102223"/>
          <p:cNvGrpSpPr/>
          <p:nvPr>
            <p:custDataLst>
              <p:tags r:id="rId12"/>
            </p:custDataLst>
          </p:nvPr>
        </p:nvGrpSpPr>
        <p:grpSpPr>
          <a:xfrm>
            <a:off x="4106392" y="3185618"/>
            <a:ext cx="5347259" cy="667745"/>
            <a:chOff x="2066908" y="3834286"/>
            <a:chExt cx="5347259" cy="667745"/>
          </a:xfrm>
        </p:grpSpPr>
        <p:grpSp>
          <p:nvGrpSpPr>
            <p:cNvPr id="44" name="组合 41"/>
            <p:cNvGrpSpPr/>
            <p:nvPr/>
          </p:nvGrpSpPr>
          <p:grpSpPr>
            <a:xfrm>
              <a:off x="2066908" y="3834286"/>
              <a:ext cx="5209812" cy="667745"/>
              <a:chOff x="3779912" y="971744"/>
              <a:chExt cx="3777870" cy="484037"/>
            </a:xfrm>
          </p:grpSpPr>
          <p:sp>
            <p:nvSpPr>
              <p:cNvPr id="46" name="PA-矩形 35"/>
              <p:cNvSpPr/>
              <p:nvPr>
                <p:custDataLst>
                  <p:tags r:id="rId13"/>
                </p:custDataLst>
              </p:nvPr>
            </p:nvSpPr>
            <p:spPr>
              <a:xfrm>
                <a:off x="3779912" y="971744"/>
                <a:ext cx="3777870" cy="3713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defTabSz="1381760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DIN Mittelschrift Std" pitchFamily="50" charset="0"/>
                  <a:ea typeface="阿里巴巴普惠体" panose="00020600040101010101" pitchFamily="18" charset="-122"/>
                </a:endParaRPr>
              </a:p>
            </p:txBody>
          </p:sp>
          <p:sp>
            <p:nvSpPr>
              <p:cNvPr id="47" name="PA-等腰三角形 219"/>
              <p:cNvSpPr/>
              <p:nvPr>
                <p:custDataLst>
                  <p:tags r:id="rId14"/>
                </p:custDataLst>
              </p:nvPr>
            </p:nvSpPr>
            <p:spPr>
              <a:xfrm rot="5400000" flipV="1">
                <a:off x="3981509" y="1009306"/>
                <a:ext cx="484035" cy="408915"/>
              </a:xfrm>
              <a:custGeom>
                <a:avLst/>
                <a:gdLst/>
                <a:ahLst/>
                <a:cxnLst/>
                <a:rect l="l" t="t" r="r" b="b"/>
                <a:pathLst>
                  <a:path w="563124" h="628267">
                    <a:moveTo>
                      <a:pt x="0" y="3978"/>
                    </a:moveTo>
                    <a:lnTo>
                      <a:pt x="0" y="628267"/>
                    </a:lnTo>
                    <a:lnTo>
                      <a:pt x="303862" y="628267"/>
                    </a:lnTo>
                    <a:lnTo>
                      <a:pt x="447878" y="628267"/>
                    </a:lnTo>
                    <a:lnTo>
                      <a:pt x="559744" y="628267"/>
                    </a:lnTo>
                    <a:lnTo>
                      <a:pt x="476615" y="351159"/>
                    </a:lnTo>
                    <a:lnTo>
                      <a:pt x="563124" y="0"/>
                    </a:lnTo>
                    <a:lnTo>
                      <a:pt x="352994" y="0"/>
                    </a:lnTo>
                    <a:lnTo>
                      <a:pt x="353974" y="3978"/>
                    </a:lnTo>
                    <a:close/>
                  </a:path>
                </a:pathLst>
              </a:custGeom>
              <a:solidFill>
                <a:srgbClr val="C00000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 dirty="0">
                  <a:solidFill>
                    <a:schemeClr val="bg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</a:endParaRPr>
              </a:p>
            </p:txBody>
          </p:sp>
          <p:sp>
            <p:nvSpPr>
              <p:cNvPr id="48" name="PA-标题 4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3966513" y="971744"/>
                <a:ext cx="480923" cy="37137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2800" kern="0" dirty="0">
                    <a:gradFill>
                      <a:gsLst>
                        <a:gs pos="0">
                          <a:prstClr val="white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atin typeface="+mj-ea"/>
                    <a:cs typeface="+mn-ea"/>
                  </a:rPr>
                  <a:t>   03</a:t>
                </a:r>
                <a:endParaRPr lang="zh-CN" altLang="en-US" sz="2800" kern="0" dirty="0">
                  <a:gradFill>
                    <a:gsLst>
                      <a:gs pos="0">
                        <a:prstClr val="white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+mj-ea"/>
                  <a:cs typeface="+mn-ea"/>
                </a:endParaRPr>
              </a:p>
              <a:p>
                <a:endParaRPr lang="en-US" altLang="zh-CN" sz="2800" kern="0" dirty="0">
                  <a:gradFill>
                    <a:gsLst>
                      <a:gs pos="0">
                        <a:prstClr val="white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+mj-ea"/>
                  <a:cs typeface="+mn-ea"/>
                </a:endParaRPr>
              </a:p>
            </p:txBody>
          </p:sp>
        </p:grpSp>
        <p:sp>
          <p:nvSpPr>
            <p:cNvPr id="45" name="PA-矩形 34"/>
            <p:cNvSpPr/>
            <p:nvPr>
              <p:custDataLst>
                <p:tags r:id="rId16"/>
              </p:custDataLst>
            </p:nvPr>
          </p:nvSpPr>
          <p:spPr>
            <a:xfrm>
              <a:off x="3006582" y="3873737"/>
              <a:ext cx="44075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2000" b="1" dirty="0">
                  <a:solidFill>
                    <a:srgbClr val="C00000"/>
                  </a:solidFill>
                  <a:latin typeface="+mj-ea"/>
                  <a:ea typeface="+mj-ea"/>
                </a:rPr>
                <a:t>营造新时代爱国主义教育的浓厚氛围</a:t>
              </a:r>
              <a:endParaRPr kumimoji="1" lang="zh-CN" altLang="en-US" sz="20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9" name="PA-102227"/>
          <p:cNvGrpSpPr/>
          <p:nvPr>
            <p:custDataLst>
              <p:tags r:id="rId17"/>
            </p:custDataLst>
          </p:nvPr>
        </p:nvGrpSpPr>
        <p:grpSpPr>
          <a:xfrm>
            <a:off x="4106392" y="4131530"/>
            <a:ext cx="5400599" cy="667745"/>
            <a:chOff x="2032422" y="1866497"/>
            <a:chExt cx="5400599" cy="667745"/>
          </a:xfrm>
        </p:grpSpPr>
        <p:sp>
          <p:nvSpPr>
            <p:cNvPr id="50" name="PA-矩形 44"/>
            <p:cNvSpPr/>
            <p:nvPr>
              <p:custDataLst>
                <p:tags r:id="rId18"/>
              </p:custDataLst>
            </p:nvPr>
          </p:nvSpPr>
          <p:spPr>
            <a:xfrm>
              <a:off x="2032422" y="1866497"/>
              <a:ext cx="5209813" cy="51232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defTabSz="1381760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IN Mittelschrift Std" pitchFamily="50" charset="0"/>
                <a:ea typeface="阿里巴巴普惠体" panose="00020600040101010101" pitchFamily="18" charset="-122"/>
              </a:endParaRPr>
            </a:p>
          </p:txBody>
        </p:sp>
        <p:sp>
          <p:nvSpPr>
            <p:cNvPr id="51" name="PA-等腰三角形 219"/>
            <p:cNvSpPr/>
            <p:nvPr>
              <p:custDataLst>
                <p:tags r:id="rId19"/>
              </p:custDataLst>
            </p:nvPr>
          </p:nvSpPr>
          <p:spPr>
            <a:xfrm rot="5400000" flipV="1">
              <a:off x="2310310" y="1918417"/>
              <a:ext cx="667742" cy="563908"/>
            </a:xfrm>
            <a:custGeom>
              <a:avLst/>
              <a:gdLst/>
              <a:ahLst/>
              <a:cxnLst/>
              <a:rect l="l" t="t" r="r" b="b"/>
              <a:pathLst>
                <a:path w="563124" h="628267">
                  <a:moveTo>
                    <a:pt x="0" y="3978"/>
                  </a:moveTo>
                  <a:lnTo>
                    <a:pt x="0" y="628267"/>
                  </a:lnTo>
                  <a:lnTo>
                    <a:pt x="303862" y="628267"/>
                  </a:lnTo>
                  <a:lnTo>
                    <a:pt x="447878" y="628267"/>
                  </a:lnTo>
                  <a:lnTo>
                    <a:pt x="559744" y="628267"/>
                  </a:lnTo>
                  <a:lnTo>
                    <a:pt x="476615" y="351159"/>
                  </a:lnTo>
                  <a:lnTo>
                    <a:pt x="563124" y="0"/>
                  </a:lnTo>
                  <a:lnTo>
                    <a:pt x="352994" y="0"/>
                  </a:lnTo>
                  <a:lnTo>
                    <a:pt x="353974" y="3978"/>
                  </a:lnTo>
                  <a:close/>
                </a:path>
              </a:pathLst>
            </a:custGeom>
            <a:solidFill>
              <a:srgbClr val="C00000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</a:endParaRPr>
            </a:p>
          </p:txBody>
        </p:sp>
        <p:sp>
          <p:nvSpPr>
            <p:cNvPr id="52" name="PA-标题 4"/>
            <p:cNvSpPr txBox="1"/>
            <p:nvPr>
              <p:custDataLst>
                <p:tags r:id="rId20"/>
              </p:custDataLst>
            </p:nvPr>
          </p:nvSpPr>
          <p:spPr>
            <a:xfrm>
              <a:off x="2306971" y="1874855"/>
              <a:ext cx="663209" cy="5123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800" kern="0" dirty="0">
                  <a:gradFill>
                    <a:gsLst>
                      <a:gs pos="0">
                        <a:prstClr val="white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+mj-ea"/>
                  <a:cs typeface="+mn-ea"/>
                </a:rPr>
                <a:t>   04</a:t>
              </a:r>
              <a:endParaRPr lang="zh-CN" altLang="en-US" sz="2800" kern="0" dirty="0">
                <a:gradFill>
                  <a:gsLst>
                    <a:gs pos="0">
                      <a:prstClr val="white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+mj-ea"/>
                <a:cs typeface="+mn-ea"/>
              </a:endParaRPr>
            </a:p>
            <a:p>
              <a:endParaRPr lang="en-US" altLang="zh-CN" sz="2800" kern="0" dirty="0">
                <a:gradFill>
                  <a:gsLst>
                    <a:gs pos="0">
                      <a:prstClr val="white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+mj-ea"/>
                <a:cs typeface="+mn-ea"/>
              </a:endParaRPr>
            </a:p>
          </p:txBody>
        </p:sp>
        <p:sp>
          <p:nvSpPr>
            <p:cNvPr id="53" name="PA-矩形 47"/>
            <p:cNvSpPr/>
            <p:nvPr>
              <p:custDataLst>
                <p:tags r:id="rId21"/>
              </p:custDataLst>
            </p:nvPr>
          </p:nvSpPr>
          <p:spPr>
            <a:xfrm>
              <a:off x="3025436" y="1918782"/>
              <a:ext cx="4407585" cy="384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CN" altLang="en-US" sz="1900" b="1" dirty="0">
                  <a:solidFill>
                    <a:srgbClr val="C00000"/>
                  </a:solidFill>
                  <a:latin typeface="+mj-ea"/>
                  <a:ea typeface="+mj-ea"/>
                </a:rPr>
                <a:t>加强对新时代爱国主义教育的组织领导</a:t>
              </a:r>
              <a:endParaRPr kumimoji="1" lang="zh-CN" altLang="en-US" sz="19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268142" y="1242254"/>
            <a:ext cx="3655716" cy="763733"/>
            <a:chOff x="4168555" y="915747"/>
            <a:chExt cx="5240868" cy="1094896"/>
          </a:xfrm>
        </p:grpSpPr>
        <p:sp>
          <p:nvSpPr>
            <p:cNvPr id="15" name="PA-10224"/>
            <p:cNvSpPr/>
            <p:nvPr>
              <p:custDataLst>
                <p:tags r:id="rId1"/>
              </p:custDataLst>
            </p:nvPr>
          </p:nvSpPr>
          <p:spPr>
            <a:xfrm>
              <a:off x="4238289" y="1057520"/>
              <a:ext cx="5091138" cy="9265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3600" spc="-100" dirty="0">
                  <a:solidFill>
                    <a:srgbClr val="C00000"/>
                  </a:solidFill>
                  <a:latin typeface="方正兰亭特黑简体" panose="02000000000000000000" pitchFamily="2" charset="-122"/>
                  <a:ea typeface="方正兰亭特黑简体" panose="02000000000000000000" pitchFamily="2" charset="-122"/>
                  <a:cs typeface="+mn-ea"/>
                  <a:sym typeface="Arial" panose="020B0604020202020204" pitchFamily="34" charset="0"/>
                </a:rPr>
                <a:t>第一部分</a:t>
              </a:r>
              <a:endParaRPr lang="en-US" altLang="zh-CN" sz="3600" spc="-1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168555" y="915747"/>
              <a:ext cx="5240868" cy="1094896"/>
              <a:chOff x="4288226" y="830656"/>
              <a:chExt cx="5240868" cy="1094896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288226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650932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031744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8434198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PA-10223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90587" y="2500868"/>
            <a:ext cx="7010826" cy="91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7113" tIns="43556" rIns="87113" bIns="43556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54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sym typeface="FZHei-B01S" panose="02010601030101010101" pitchFamily="2" charset="-122"/>
              </a:rPr>
              <a:t>总体要求基本内容</a:t>
            </a:r>
            <a:endParaRPr lang="zh-CN" altLang="en-US" sz="54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  <a:sym typeface="FZHei-B01S" panose="02010601030101010101" pitchFamily="2" charset="-122"/>
            </a:endParaRPr>
          </a:p>
        </p:txBody>
      </p:sp>
      <p:sp>
        <p:nvSpPr>
          <p:cNvPr id="22" name="PA-10223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0587" y="3551909"/>
            <a:ext cx="7010826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prstClr val="black"/>
                </a:solidFill>
                <a:latin typeface="+mn-ea"/>
                <a:ea typeface="+mn-ea"/>
                <a:sym typeface="FZHei-B01S" panose="02010601030101010101" pitchFamily="2" charset="-122"/>
              </a:rPr>
              <a:t>章节导语。这里可以输入本章的主要内容及中心思想，在整体结构上可以让观众有一个思维间隔。表示马上要进入本章主要内容了。</a:t>
            </a:r>
            <a:endParaRPr lang="zh-CN" altLang="en-US" sz="1600" dirty="0">
              <a:solidFill>
                <a:prstClr val="black"/>
              </a:solidFill>
              <a:latin typeface="+mn-ea"/>
              <a:ea typeface="+mn-ea"/>
              <a:sym typeface="FZHei-B01S" panose="02010601030101010101" pitchFamily="2" charset="-122"/>
            </a:endParaRPr>
          </a:p>
        </p:txBody>
      </p:sp>
    </p:spTree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utoUpdateAnimBg="0"/>
      <p:bldP spid="22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总体要求基本内容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-102240"/>
          <p:cNvSpPr/>
          <p:nvPr>
            <p:custDataLst>
              <p:tags r:id="rId2"/>
            </p:custDataLst>
          </p:nvPr>
        </p:nvSpPr>
        <p:spPr>
          <a:xfrm>
            <a:off x="1246909" y="2113465"/>
            <a:ext cx="4670129" cy="3721975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C00000"/>
            </a:solidFill>
            <a:prstDash val="sysDash"/>
          </a:ln>
          <a:effectLst/>
        </p:spPr>
        <p:txBody>
          <a:bodyPr rtlCol="0" anchor="ctr"/>
          <a:lstStyle/>
          <a:p>
            <a:pPr marR="0" lv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PA-102241"/>
          <p:cNvSpPr/>
          <p:nvPr>
            <p:custDataLst>
              <p:tags r:id="rId3"/>
            </p:custDataLst>
          </p:nvPr>
        </p:nvSpPr>
        <p:spPr>
          <a:xfrm>
            <a:off x="980484" y="3586686"/>
            <a:ext cx="511520" cy="5115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</a:t>
            </a:r>
            <a:endParaRPr lang="zh-CN" altLang="en-US" sz="2000" b="1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" name="PA-102242"/>
          <p:cNvSpPr/>
          <p:nvPr>
            <p:custDataLst>
              <p:tags r:id="rId4"/>
            </p:custDataLst>
          </p:nvPr>
        </p:nvSpPr>
        <p:spPr>
          <a:xfrm>
            <a:off x="1652055" y="2305311"/>
            <a:ext cx="4016097" cy="2788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</a:rPr>
              <a:t>引导人们深刻认识历史和人民选择中国共产党、选择马克思主义、选择社会主义道路、选择改革开放的历史必然性，深刻认识我们国家和民族从哪里来、到哪里去，坚决反对历史虚无主义。</a:t>
            </a:r>
            <a:endParaRPr lang="zh-CN" altLang="en-US" dirty="0">
              <a:latin typeface="+mn-ea"/>
            </a:endParaRPr>
          </a:p>
        </p:txBody>
      </p:sp>
      <p:sp>
        <p:nvSpPr>
          <p:cNvPr id="12" name="PA-102243"/>
          <p:cNvSpPr/>
          <p:nvPr>
            <p:custDataLst>
              <p:tags r:id="rId5"/>
            </p:custDataLst>
          </p:nvPr>
        </p:nvSpPr>
        <p:spPr>
          <a:xfrm>
            <a:off x="6465802" y="2235482"/>
            <a:ext cx="4670129" cy="1169858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C00000"/>
            </a:solidFill>
            <a:prstDash val="sysDash"/>
          </a:ln>
          <a:effectLst/>
        </p:spPr>
        <p:txBody>
          <a:bodyPr rtlCol="0" anchor="ctr"/>
          <a:lstStyle/>
          <a:p>
            <a:pPr marR="0" lv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PA-102244"/>
          <p:cNvSpPr/>
          <p:nvPr>
            <p:custDataLst>
              <p:tags r:id="rId6"/>
            </p:custDataLst>
          </p:nvPr>
        </p:nvSpPr>
        <p:spPr>
          <a:xfrm>
            <a:off x="6210042" y="2578847"/>
            <a:ext cx="511520" cy="5115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</a:t>
            </a:r>
            <a:endParaRPr lang="zh-CN" altLang="en-US" sz="2000" b="1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PA-102245"/>
          <p:cNvSpPr/>
          <p:nvPr>
            <p:custDataLst>
              <p:tags r:id="rId7"/>
            </p:custDataLst>
          </p:nvPr>
        </p:nvSpPr>
        <p:spPr>
          <a:xfrm>
            <a:off x="6721562" y="2243355"/>
            <a:ext cx="4414369" cy="1147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</a:rPr>
              <a:t>结合新的时代特点赋予新的内涵，使之转化为激励人民群众进行伟大斗争的强大动力</a:t>
            </a:r>
            <a:endParaRPr lang="zh-CN" altLang="en-US" dirty="0">
              <a:latin typeface="+mn-ea"/>
            </a:endParaRPr>
          </a:p>
        </p:txBody>
      </p:sp>
      <p:sp>
        <p:nvSpPr>
          <p:cNvPr id="15" name="PA-102246"/>
          <p:cNvSpPr/>
          <p:nvPr>
            <p:custDataLst>
              <p:tags r:id="rId8"/>
            </p:custDataLst>
          </p:nvPr>
        </p:nvSpPr>
        <p:spPr>
          <a:xfrm>
            <a:off x="6465802" y="3651110"/>
            <a:ext cx="4670129" cy="989842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C00000"/>
            </a:solidFill>
            <a:prstDash val="sysDash"/>
          </a:ln>
          <a:effectLst/>
        </p:spPr>
        <p:txBody>
          <a:bodyPr rtlCol="0" anchor="ctr"/>
          <a:lstStyle/>
          <a:p>
            <a:pPr marR="0" lv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PA-102247"/>
          <p:cNvSpPr/>
          <p:nvPr>
            <p:custDataLst>
              <p:tags r:id="rId9"/>
            </p:custDataLst>
          </p:nvPr>
        </p:nvSpPr>
        <p:spPr>
          <a:xfrm>
            <a:off x="6210042" y="3900263"/>
            <a:ext cx="511520" cy="5115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3</a:t>
            </a:r>
            <a:endParaRPr lang="zh-CN" altLang="en-US" sz="2000" b="1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7" name="PA-102248"/>
          <p:cNvSpPr/>
          <p:nvPr>
            <p:custDataLst>
              <p:tags r:id="rId10"/>
            </p:custDataLst>
          </p:nvPr>
        </p:nvSpPr>
        <p:spPr>
          <a:xfrm>
            <a:off x="6721562" y="3708869"/>
            <a:ext cx="4414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</a:rPr>
              <a:t>引导人们深刻认识改革开放是党和人民大踏步赶上时代的重要法宝，是坚持和发展中国特色社会主义的必由之路</a:t>
            </a:r>
            <a:endParaRPr lang="zh-CN" altLang="en-US" dirty="0">
              <a:latin typeface="+mn-ea"/>
            </a:endParaRPr>
          </a:p>
        </p:txBody>
      </p:sp>
      <p:sp>
        <p:nvSpPr>
          <p:cNvPr id="18" name="PA-102249"/>
          <p:cNvSpPr/>
          <p:nvPr>
            <p:custDataLst>
              <p:tags r:id="rId11"/>
            </p:custDataLst>
          </p:nvPr>
        </p:nvSpPr>
        <p:spPr>
          <a:xfrm>
            <a:off x="6465803" y="4866268"/>
            <a:ext cx="4670129" cy="998978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C00000"/>
            </a:solidFill>
            <a:prstDash val="sysDash"/>
          </a:ln>
          <a:effectLst/>
        </p:spPr>
        <p:txBody>
          <a:bodyPr rtlCol="0" anchor="ctr"/>
          <a:lstStyle/>
          <a:p>
            <a:pPr marR="0" lv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PA-102250"/>
          <p:cNvSpPr/>
          <p:nvPr>
            <p:custDataLst>
              <p:tags r:id="rId12"/>
            </p:custDataLst>
          </p:nvPr>
        </p:nvSpPr>
        <p:spPr>
          <a:xfrm>
            <a:off x="6210043" y="5119989"/>
            <a:ext cx="511520" cy="5115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4</a:t>
            </a:r>
            <a:endParaRPr lang="zh-CN" altLang="en-US" sz="2000" b="1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0" name="PA-102251"/>
          <p:cNvSpPr/>
          <p:nvPr>
            <p:custDataLst>
              <p:tags r:id="rId13"/>
            </p:custDataLst>
          </p:nvPr>
        </p:nvSpPr>
        <p:spPr>
          <a:xfrm>
            <a:off x="6721562" y="4888935"/>
            <a:ext cx="42235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</a:rPr>
              <a:t>是决定当代中国命运的关键一招，也是决定实现“两个一百年”奋斗目标、实现中华民族伟大复兴的关键一招</a:t>
            </a:r>
            <a:endParaRPr lang="zh-CN" altLang="en-US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000">
        <p:checker/>
      </p:transition>
    </mc:Choice>
    <mc:Fallback>
      <p:transition spd="slow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7" grpId="0"/>
      <p:bldP spid="18" grpId="0" animBg="1"/>
      <p:bldP spid="19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总体要求基本内容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11" name="PA-102256"/>
          <p:cNvSpPr txBox="1"/>
          <p:nvPr>
            <p:custDataLst>
              <p:tags r:id="rId3"/>
            </p:custDataLst>
          </p:nvPr>
        </p:nvSpPr>
        <p:spPr>
          <a:xfrm>
            <a:off x="1366844" y="2688897"/>
            <a:ext cx="9701054" cy="1156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eaLnBrk="1" hangingPunct="1">
              <a:defRPr sz="16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+mn-ea"/>
                <a:sym typeface="Arial" panose="020B0604020202020204" pitchFamily="34" charset="0"/>
              </a:rPr>
              <a:t>深刻揭示维护国家主权和领土完整、实现祖国完全统一是大势所趋、大义所在、民心所向，增进广大同胞心灵契合、互信认同，与分裂祖国的言行开展坚决斗争，引导全体中华儿女为实现民族伟大复兴、推进祖国和平统一而共同奋斗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阿里巴巴普惠体" panose="00020600040101010101" pitchFamily="18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PA-102260"/>
          <p:cNvSpPr txBox="1"/>
          <p:nvPr>
            <p:custDataLst>
              <p:tags r:id="rId4"/>
            </p:custDataLst>
          </p:nvPr>
        </p:nvSpPr>
        <p:spPr>
          <a:xfrm>
            <a:off x="1374739" y="5319247"/>
            <a:ext cx="9693159" cy="787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eaLnBrk="1" hangingPunct="1">
              <a:defRPr sz="16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+mn-ea"/>
                <a:sym typeface="Arial" panose="020B0604020202020204" pitchFamily="34" charset="0"/>
              </a:rPr>
              <a:t>铸牢中华民族共同体意识，加强各民族交往交流交融，引导各族群众牢固树立“三个离不开”思想，不断增强“五个认同”，使各民族同呼吸、共命运、心连心的光荣传统代代相传。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阿里巴巴普惠体" panose="00020600040101010101" pitchFamily="18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PA-102258"/>
          <p:cNvSpPr txBox="1"/>
          <p:nvPr>
            <p:custDataLst>
              <p:tags r:id="rId5"/>
            </p:custDataLst>
          </p:nvPr>
        </p:nvSpPr>
        <p:spPr>
          <a:xfrm>
            <a:off x="4639280" y="1873381"/>
            <a:ext cx="37906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9137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800" kern="0" dirty="0">
                <a:latin typeface="+mj-ea"/>
                <a:ea typeface="+mj-ea"/>
                <a:cs typeface="+mn-ea"/>
                <a:sym typeface="Arial" panose="020B0604020202020204" pitchFamily="34" charset="0"/>
              </a:rPr>
              <a:t>要加强祖国统一教育</a:t>
            </a:r>
            <a:endParaRPr lang="zh-CN" altLang="en-US" sz="2800" kern="0" dirty="0">
              <a:latin typeface="+mj-ea"/>
              <a:ea typeface="+mj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PA-102259"/>
          <p:cNvSpPr txBox="1"/>
          <p:nvPr>
            <p:custDataLst>
              <p:tags r:id="rId6"/>
            </p:custDataLst>
          </p:nvPr>
        </p:nvSpPr>
        <p:spPr>
          <a:xfrm>
            <a:off x="4715502" y="4388631"/>
            <a:ext cx="54475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defTabSz="9137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800" kern="0" dirty="0">
                <a:latin typeface="+mj-ea"/>
                <a:ea typeface="+mj-ea"/>
                <a:cs typeface="+mn-ea"/>
                <a:sym typeface="Arial" panose="020B0604020202020204" pitchFamily="34" charset="0"/>
              </a:rPr>
              <a:t>要深化民族团结进步教育</a:t>
            </a:r>
            <a:endParaRPr lang="zh-CN" altLang="en-US" sz="2800" kern="0" dirty="0">
              <a:latin typeface="+mj-ea"/>
              <a:ea typeface="+mj-ea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000">
        <p:checker/>
      </p:transition>
    </mc:Choice>
    <mc:Fallback>
      <p:transition spd="slow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4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总体要求基本内容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6" name="PA-102264"/>
          <p:cNvSpPr/>
          <p:nvPr>
            <p:custDataLst>
              <p:tags r:id="rId3"/>
            </p:custDataLst>
          </p:nvPr>
        </p:nvSpPr>
        <p:spPr>
          <a:xfrm>
            <a:off x="5586444" y="2756684"/>
            <a:ext cx="5801712" cy="1147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latin typeface="+mn-ea"/>
                <a:sym typeface="Arial" panose="020B0604020202020204" pitchFamily="34" charset="0"/>
              </a:rPr>
              <a:t>中华民族的悠久历史和灿烂文化，从历史中汲取营养和智慧，自觉延续文化基因，增强民族自尊心、自信心和自豪感</a:t>
            </a:r>
            <a:endParaRPr lang="zh-CN" altLang="en-US" dirty="0">
              <a:latin typeface="+mn-ea"/>
              <a:sym typeface="Arial" panose="020B0604020202020204" pitchFamily="34" charset="0"/>
            </a:endParaRPr>
          </a:p>
        </p:txBody>
      </p:sp>
      <p:sp>
        <p:nvSpPr>
          <p:cNvPr id="9" name="PA-102265"/>
          <p:cNvSpPr/>
          <p:nvPr>
            <p:custDataLst>
              <p:tags r:id="rId4"/>
            </p:custDataLst>
          </p:nvPr>
        </p:nvSpPr>
        <p:spPr>
          <a:xfrm>
            <a:off x="5586444" y="3969756"/>
            <a:ext cx="5801712" cy="1147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latin typeface="+mn-ea"/>
                <a:sym typeface="Arial" panose="020B0604020202020204" pitchFamily="34" charset="0"/>
              </a:rPr>
              <a:t>推陈出新，不忘本来、辩证取舍，深入实施中华优秀传统文化传承发展工程，推动中华文化创造性转化、创新性发展</a:t>
            </a:r>
            <a:endParaRPr lang="zh-CN" altLang="en-US" dirty="0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" name="PA-102266"/>
          <p:cNvSpPr/>
          <p:nvPr>
            <p:custDataLst>
              <p:tags r:id="rId5"/>
            </p:custDataLst>
          </p:nvPr>
        </p:nvSpPr>
        <p:spPr>
          <a:xfrm>
            <a:off x="5586444" y="5209657"/>
            <a:ext cx="5801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latin typeface="+mn-ea"/>
                <a:sym typeface="Arial" panose="020B0604020202020204" pitchFamily="34" charset="0"/>
              </a:rPr>
              <a:t>弘扬大道，反对文化虚无主义，引导人们树立和坚持正确的历史观、民族观、国家观、文化观，不断增强中华民族的归属感、认同感、尊严感、荣誉感。</a:t>
            </a:r>
            <a:endParaRPr lang="zh-CN" altLang="en-US" dirty="0">
              <a:latin typeface="+mn-ea"/>
              <a:sym typeface="Arial" panose="020B0604020202020204" pitchFamily="34" charset="0"/>
            </a:endParaRPr>
          </a:p>
        </p:txBody>
      </p:sp>
      <p:grpSp>
        <p:nvGrpSpPr>
          <p:cNvPr id="11" name="PA-102267"/>
          <p:cNvGrpSpPr/>
          <p:nvPr>
            <p:custDataLst>
              <p:tags r:id="rId6"/>
            </p:custDataLst>
          </p:nvPr>
        </p:nvGrpSpPr>
        <p:grpSpPr>
          <a:xfrm>
            <a:off x="1124102" y="1916184"/>
            <a:ext cx="3254528" cy="768000"/>
            <a:chOff x="655289" y="1771768"/>
            <a:chExt cx="2440896" cy="576000"/>
          </a:xfrm>
        </p:grpSpPr>
        <p:sp>
          <p:nvSpPr>
            <p:cNvPr id="12" name="PA-矩形 50"/>
            <p:cNvSpPr>
              <a:spLocks noChangeAspect="1"/>
            </p:cNvSpPr>
            <p:nvPr>
              <p:custDataLst>
                <p:tags r:id="rId7"/>
              </p:custDataLst>
            </p:nvPr>
          </p:nvSpPr>
          <p:spPr>
            <a:xfrm>
              <a:off x="1231289" y="1771768"/>
              <a:ext cx="1864896" cy="576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rgbClr val="C00000"/>
                  </a:solidFill>
                  <a:latin typeface="+mj-ea"/>
                  <a:ea typeface="+mj-ea"/>
                </a:rPr>
                <a:t>对祖国悠久历史</a:t>
              </a:r>
              <a:endParaRPr lang="zh-CN" altLang="en-US" sz="21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55289" y="1771768"/>
              <a:ext cx="576000" cy="576000"/>
              <a:chOff x="467640" y="1535942"/>
              <a:chExt cx="576000" cy="576000"/>
            </a:xfrm>
          </p:grpSpPr>
          <p:sp>
            <p:nvSpPr>
              <p:cNvPr id="14" name="PA-矩形 52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467640" y="1535942"/>
                <a:ext cx="576000" cy="576000"/>
              </a:xfrm>
              <a:prstGeom prst="rect">
                <a:avLst/>
              </a:prstGeom>
              <a:solidFill>
                <a:srgbClr val="C00000"/>
              </a:solidFill>
              <a:ln w="1016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100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PA-任意多边形 5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575620" y="1640886"/>
                <a:ext cx="360040" cy="366111"/>
              </a:xfrm>
              <a:custGeom>
                <a:avLst/>
                <a:gdLst>
                  <a:gd name="T0" fmla="*/ 2313 w 16074"/>
                  <a:gd name="T1" fmla="*/ 11564 h 16128"/>
                  <a:gd name="T2" fmla="*/ 3529 w 16074"/>
                  <a:gd name="T3" fmla="*/ 12395 h 16128"/>
                  <a:gd name="T4" fmla="*/ 4818 w 16074"/>
                  <a:gd name="T5" fmla="*/ 13031 h 16128"/>
                  <a:gd name="T6" fmla="*/ 6189 w 16074"/>
                  <a:gd name="T7" fmla="*/ 13418 h 16128"/>
                  <a:gd name="T8" fmla="*/ 7653 w 16074"/>
                  <a:gd name="T9" fmla="*/ 13501 h 16128"/>
                  <a:gd name="T10" fmla="*/ 9219 w 16074"/>
                  <a:gd name="T11" fmla="*/ 13224 h 16128"/>
                  <a:gd name="T12" fmla="*/ 5225 w 16074"/>
                  <a:gd name="T13" fmla="*/ 7326 h 16128"/>
                  <a:gd name="T14" fmla="*/ 5604 w 16074"/>
                  <a:gd name="T15" fmla="*/ 2588 h 16128"/>
                  <a:gd name="T16" fmla="*/ 5918 w 16074"/>
                  <a:gd name="T17" fmla="*/ 2680 h 16128"/>
                  <a:gd name="T18" fmla="*/ 6274 w 16074"/>
                  <a:gd name="T19" fmla="*/ 2719 h 16128"/>
                  <a:gd name="T20" fmla="*/ 6671 w 16074"/>
                  <a:gd name="T21" fmla="*/ 2688 h 16128"/>
                  <a:gd name="T22" fmla="*/ 7102 w 16074"/>
                  <a:gd name="T23" fmla="*/ 2577 h 16128"/>
                  <a:gd name="T24" fmla="*/ 7563 w 16074"/>
                  <a:gd name="T25" fmla="*/ 2375 h 16128"/>
                  <a:gd name="T26" fmla="*/ 8053 w 16074"/>
                  <a:gd name="T27" fmla="*/ 2066 h 16128"/>
                  <a:gd name="T28" fmla="*/ 12930 w 16074"/>
                  <a:gd name="T29" fmla="*/ 10057 h 16128"/>
                  <a:gd name="T30" fmla="*/ 13396 w 16074"/>
                  <a:gd name="T31" fmla="*/ 8301 h 16128"/>
                  <a:gd name="T32" fmla="*/ 13347 w 16074"/>
                  <a:gd name="T33" fmla="*/ 6443 h 16128"/>
                  <a:gd name="T34" fmla="*/ 12801 w 16074"/>
                  <a:gd name="T35" fmla="*/ 4583 h 16128"/>
                  <a:gd name="T36" fmla="*/ 11773 w 16074"/>
                  <a:gd name="T37" fmla="*/ 2822 h 16128"/>
                  <a:gd name="T38" fmla="*/ 10277 w 16074"/>
                  <a:gd name="T39" fmla="*/ 1262 h 16128"/>
                  <a:gd name="T40" fmla="*/ 8329 w 16074"/>
                  <a:gd name="T41" fmla="*/ 0 h 16128"/>
                  <a:gd name="T42" fmla="*/ 10526 w 16074"/>
                  <a:gd name="T43" fmla="*/ 458 h 16128"/>
                  <a:gd name="T44" fmla="*/ 12659 w 16074"/>
                  <a:gd name="T45" fmla="*/ 1583 h 16128"/>
                  <a:gd name="T46" fmla="*/ 14464 w 16074"/>
                  <a:gd name="T47" fmla="*/ 3304 h 16128"/>
                  <a:gd name="T48" fmla="*/ 15679 w 16074"/>
                  <a:gd name="T49" fmla="*/ 5557 h 16128"/>
                  <a:gd name="T50" fmla="*/ 16044 w 16074"/>
                  <a:gd name="T51" fmla="*/ 8271 h 16128"/>
                  <a:gd name="T52" fmla="*/ 15294 w 16074"/>
                  <a:gd name="T53" fmla="*/ 11379 h 16128"/>
                  <a:gd name="T54" fmla="*/ 12655 w 16074"/>
                  <a:gd name="T55" fmla="*/ 14684 h 16128"/>
                  <a:gd name="T56" fmla="*/ 10870 w 16074"/>
                  <a:gd name="T57" fmla="*/ 15495 h 16128"/>
                  <a:gd name="T58" fmla="*/ 9145 w 16074"/>
                  <a:gd name="T59" fmla="*/ 15974 h 16128"/>
                  <a:gd name="T60" fmla="*/ 7486 w 16074"/>
                  <a:gd name="T61" fmla="*/ 16128 h 16128"/>
                  <a:gd name="T62" fmla="*/ 5906 w 16074"/>
                  <a:gd name="T63" fmla="*/ 15967 h 16128"/>
                  <a:gd name="T64" fmla="*/ 4415 w 16074"/>
                  <a:gd name="T65" fmla="*/ 15498 h 16128"/>
                  <a:gd name="T66" fmla="*/ 3023 w 16074"/>
                  <a:gd name="T67" fmla="*/ 14731 h 16128"/>
                  <a:gd name="T68" fmla="*/ 2528 w 16074"/>
                  <a:gd name="T69" fmla="*/ 14487 h 16128"/>
                  <a:gd name="T70" fmla="*/ 2530 w 16074"/>
                  <a:gd name="T71" fmla="*/ 14735 h 16128"/>
                  <a:gd name="T72" fmla="*/ 2473 w 16074"/>
                  <a:gd name="T73" fmla="*/ 14983 h 16128"/>
                  <a:gd name="T74" fmla="*/ 2363 w 16074"/>
                  <a:gd name="T75" fmla="*/ 15222 h 16128"/>
                  <a:gd name="T76" fmla="*/ 2207 w 16074"/>
                  <a:gd name="T77" fmla="*/ 15444 h 16128"/>
                  <a:gd name="T78" fmla="*/ 2013 w 16074"/>
                  <a:gd name="T79" fmla="*/ 15642 h 16128"/>
                  <a:gd name="T80" fmla="*/ 1779 w 16074"/>
                  <a:gd name="T81" fmla="*/ 15812 h 16128"/>
                  <a:gd name="T82" fmla="*/ 1496 w 16074"/>
                  <a:gd name="T83" fmla="*/ 15944 h 16128"/>
                  <a:gd name="T84" fmla="*/ 1210 w 16074"/>
                  <a:gd name="T85" fmla="*/ 16001 h 16128"/>
                  <a:gd name="T86" fmla="*/ 933 w 16074"/>
                  <a:gd name="T87" fmla="*/ 15986 h 16128"/>
                  <a:gd name="T88" fmla="*/ 671 w 16074"/>
                  <a:gd name="T89" fmla="*/ 15902 h 16128"/>
                  <a:gd name="T90" fmla="*/ 436 w 16074"/>
                  <a:gd name="T91" fmla="*/ 15751 h 16128"/>
                  <a:gd name="T92" fmla="*/ 234 w 16074"/>
                  <a:gd name="T93" fmla="*/ 15534 h 16128"/>
                  <a:gd name="T94" fmla="*/ 33 w 16074"/>
                  <a:gd name="T95" fmla="*/ 15112 h 16128"/>
                  <a:gd name="T96" fmla="*/ 17 w 16074"/>
                  <a:gd name="T97" fmla="*/ 14651 h 16128"/>
                  <a:gd name="T98" fmla="*/ 179 w 16074"/>
                  <a:gd name="T99" fmla="*/ 14226 h 16128"/>
                  <a:gd name="T100" fmla="*/ 478 w 16074"/>
                  <a:gd name="T101" fmla="*/ 13874 h 16128"/>
                  <a:gd name="T102" fmla="*/ 878 w 16074"/>
                  <a:gd name="T103" fmla="*/ 13632 h 16128"/>
                  <a:gd name="T104" fmla="*/ 1339 w 16074"/>
                  <a:gd name="T105" fmla="*/ 13536 h 16128"/>
                  <a:gd name="T106" fmla="*/ 1477 w 16074"/>
                  <a:gd name="T107" fmla="*/ 13406 h 16128"/>
                  <a:gd name="T108" fmla="*/ 1100 w 16074"/>
                  <a:gd name="T109" fmla="*/ 12990 h 16128"/>
                  <a:gd name="T110" fmla="*/ 736 w 16074"/>
                  <a:gd name="T111" fmla="*/ 12545 h 16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074" h="16128">
                    <a:moveTo>
                      <a:pt x="454" y="12169"/>
                    </a:moveTo>
                    <a:lnTo>
                      <a:pt x="1614" y="10993"/>
                    </a:lnTo>
                    <a:lnTo>
                      <a:pt x="1844" y="11188"/>
                    </a:lnTo>
                    <a:lnTo>
                      <a:pt x="2077" y="11378"/>
                    </a:lnTo>
                    <a:lnTo>
                      <a:pt x="2313" y="11564"/>
                    </a:lnTo>
                    <a:lnTo>
                      <a:pt x="2550" y="11742"/>
                    </a:lnTo>
                    <a:lnTo>
                      <a:pt x="2792" y="11916"/>
                    </a:lnTo>
                    <a:lnTo>
                      <a:pt x="3035" y="12083"/>
                    </a:lnTo>
                    <a:lnTo>
                      <a:pt x="3280" y="12242"/>
                    </a:lnTo>
                    <a:lnTo>
                      <a:pt x="3529" y="12395"/>
                    </a:lnTo>
                    <a:lnTo>
                      <a:pt x="3781" y="12540"/>
                    </a:lnTo>
                    <a:lnTo>
                      <a:pt x="4035" y="12677"/>
                    </a:lnTo>
                    <a:lnTo>
                      <a:pt x="4293" y="12804"/>
                    </a:lnTo>
                    <a:lnTo>
                      <a:pt x="4554" y="12923"/>
                    </a:lnTo>
                    <a:lnTo>
                      <a:pt x="4818" y="13031"/>
                    </a:lnTo>
                    <a:lnTo>
                      <a:pt x="5086" y="13131"/>
                    </a:lnTo>
                    <a:lnTo>
                      <a:pt x="5356" y="13220"/>
                    </a:lnTo>
                    <a:lnTo>
                      <a:pt x="5630" y="13298"/>
                    </a:lnTo>
                    <a:lnTo>
                      <a:pt x="5908" y="13364"/>
                    </a:lnTo>
                    <a:lnTo>
                      <a:pt x="6189" y="13418"/>
                    </a:lnTo>
                    <a:lnTo>
                      <a:pt x="6474" y="13461"/>
                    </a:lnTo>
                    <a:lnTo>
                      <a:pt x="6763" y="13491"/>
                    </a:lnTo>
                    <a:lnTo>
                      <a:pt x="7056" y="13508"/>
                    </a:lnTo>
                    <a:lnTo>
                      <a:pt x="7352" y="13511"/>
                    </a:lnTo>
                    <a:lnTo>
                      <a:pt x="7653" y="13501"/>
                    </a:lnTo>
                    <a:lnTo>
                      <a:pt x="7958" y="13476"/>
                    </a:lnTo>
                    <a:lnTo>
                      <a:pt x="8267" y="13437"/>
                    </a:lnTo>
                    <a:lnTo>
                      <a:pt x="8579" y="13381"/>
                    </a:lnTo>
                    <a:lnTo>
                      <a:pt x="8897" y="13311"/>
                    </a:lnTo>
                    <a:lnTo>
                      <a:pt x="9219" y="13224"/>
                    </a:lnTo>
                    <a:lnTo>
                      <a:pt x="9546" y="13121"/>
                    </a:lnTo>
                    <a:lnTo>
                      <a:pt x="9877" y="13001"/>
                    </a:lnTo>
                    <a:lnTo>
                      <a:pt x="10212" y="12863"/>
                    </a:lnTo>
                    <a:lnTo>
                      <a:pt x="10554" y="12708"/>
                    </a:lnTo>
                    <a:lnTo>
                      <a:pt x="5225" y="7326"/>
                    </a:lnTo>
                    <a:lnTo>
                      <a:pt x="3765" y="8813"/>
                    </a:lnTo>
                    <a:lnTo>
                      <a:pt x="1503" y="6582"/>
                    </a:lnTo>
                    <a:lnTo>
                      <a:pt x="5491" y="2537"/>
                    </a:lnTo>
                    <a:lnTo>
                      <a:pt x="5547" y="2563"/>
                    </a:lnTo>
                    <a:lnTo>
                      <a:pt x="5604" y="2588"/>
                    </a:lnTo>
                    <a:lnTo>
                      <a:pt x="5663" y="2610"/>
                    </a:lnTo>
                    <a:lnTo>
                      <a:pt x="5724" y="2631"/>
                    </a:lnTo>
                    <a:lnTo>
                      <a:pt x="5787" y="2649"/>
                    </a:lnTo>
                    <a:lnTo>
                      <a:pt x="5852" y="2666"/>
                    </a:lnTo>
                    <a:lnTo>
                      <a:pt x="5918" y="2680"/>
                    </a:lnTo>
                    <a:lnTo>
                      <a:pt x="5986" y="2693"/>
                    </a:lnTo>
                    <a:lnTo>
                      <a:pt x="6055" y="2703"/>
                    </a:lnTo>
                    <a:lnTo>
                      <a:pt x="6127" y="2711"/>
                    </a:lnTo>
                    <a:lnTo>
                      <a:pt x="6200" y="2716"/>
                    </a:lnTo>
                    <a:lnTo>
                      <a:pt x="6274" y="2719"/>
                    </a:lnTo>
                    <a:lnTo>
                      <a:pt x="6351" y="2719"/>
                    </a:lnTo>
                    <a:lnTo>
                      <a:pt x="6429" y="2716"/>
                    </a:lnTo>
                    <a:lnTo>
                      <a:pt x="6508" y="2710"/>
                    </a:lnTo>
                    <a:lnTo>
                      <a:pt x="6588" y="2700"/>
                    </a:lnTo>
                    <a:lnTo>
                      <a:pt x="6671" y="2688"/>
                    </a:lnTo>
                    <a:lnTo>
                      <a:pt x="6755" y="2673"/>
                    </a:lnTo>
                    <a:lnTo>
                      <a:pt x="6840" y="2654"/>
                    </a:lnTo>
                    <a:lnTo>
                      <a:pt x="6925" y="2632"/>
                    </a:lnTo>
                    <a:lnTo>
                      <a:pt x="7013" y="2607"/>
                    </a:lnTo>
                    <a:lnTo>
                      <a:pt x="7102" y="2577"/>
                    </a:lnTo>
                    <a:lnTo>
                      <a:pt x="7192" y="2545"/>
                    </a:lnTo>
                    <a:lnTo>
                      <a:pt x="7283" y="2508"/>
                    </a:lnTo>
                    <a:lnTo>
                      <a:pt x="7375" y="2468"/>
                    </a:lnTo>
                    <a:lnTo>
                      <a:pt x="7469" y="2423"/>
                    </a:lnTo>
                    <a:lnTo>
                      <a:pt x="7563" y="2375"/>
                    </a:lnTo>
                    <a:lnTo>
                      <a:pt x="7659" y="2321"/>
                    </a:lnTo>
                    <a:lnTo>
                      <a:pt x="7756" y="2265"/>
                    </a:lnTo>
                    <a:lnTo>
                      <a:pt x="7854" y="2203"/>
                    </a:lnTo>
                    <a:lnTo>
                      <a:pt x="7953" y="2137"/>
                    </a:lnTo>
                    <a:lnTo>
                      <a:pt x="8053" y="2066"/>
                    </a:lnTo>
                    <a:lnTo>
                      <a:pt x="9204" y="3243"/>
                    </a:lnTo>
                    <a:lnTo>
                      <a:pt x="7220" y="5296"/>
                    </a:lnTo>
                    <a:lnTo>
                      <a:pt x="12597" y="10708"/>
                    </a:lnTo>
                    <a:lnTo>
                      <a:pt x="12775" y="10387"/>
                    </a:lnTo>
                    <a:lnTo>
                      <a:pt x="12930" y="10057"/>
                    </a:lnTo>
                    <a:lnTo>
                      <a:pt x="13065" y="9719"/>
                    </a:lnTo>
                    <a:lnTo>
                      <a:pt x="13179" y="9373"/>
                    </a:lnTo>
                    <a:lnTo>
                      <a:pt x="13271" y="9022"/>
                    </a:lnTo>
                    <a:lnTo>
                      <a:pt x="13344" y="8664"/>
                    </a:lnTo>
                    <a:lnTo>
                      <a:pt x="13396" y="8301"/>
                    </a:lnTo>
                    <a:lnTo>
                      <a:pt x="13426" y="7934"/>
                    </a:lnTo>
                    <a:lnTo>
                      <a:pt x="13437" y="7564"/>
                    </a:lnTo>
                    <a:lnTo>
                      <a:pt x="13427" y="7192"/>
                    </a:lnTo>
                    <a:lnTo>
                      <a:pt x="13398" y="6818"/>
                    </a:lnTo>
                    <a:lnTo>
                      <a:pt x="13347" y="6443"/>
                    </a:lnTo>
                    <a:lnTo>
                      <a:pt x="13277" y="6068"/>
                    </a:lnTo>
                    <a:lnTo>
                      <a:pt x="13188" y="5694"/>
                    </a:lnTo>
                    <a:lnTo>
                      <a:pt x="13079" y="5321"/>
                    </a:lnTo>
                    <a:lnTo>
                      <a:pt x="12949" y="4950"/>
                    </a:lnTo>
                    <a:lnTo>
                      <a:pt x="12801" y="4583"/>
                    </a:lnTo>
                    <a:lnTo>
                      <a:pt x="12634" y="4220"/>
                    </a:lnTo>
                    <a:lnTo>
                      <a:pt x="12447" y="3862"/>
                    </a:lnTo>
                    <a:lnTo>
                      <a:pt x="12241" y="3509"/>
                    </a:lnTo>
                    <a:lnTo>
                      <a:pt x="12017" y="3162"/>
                    </a:lnTo>
                    <a:lnTo>
                      <a:pt x="11773" y="2822"/>
                    </a:lnTo>
                    <a:lnTo>
                      <a:pt x="11511" y="2492"/>
                    </a:lnTo>
                    <a:lnTo>
                      <a:pt x="11230" y="2169"/>
                    </a:lnTo>
                    <a:lnTo>
                      <a:pt x="10931" y="1856"/>
                    </a:lnTo>
                    <a:lnTo>
                      <a:pt x="10613" y="1553"/>
                    </a:lnTo>
                    <a:lnTo>
                      <a:pt x="10277" y="1262"/>
                    </a:lnTo>
                    <a:lnTo>
                      <a:pt x="9924" y="982"/>
                    </a:lnTo>
                    <a:lnTo>
                      <a:pt x="9551" y="716"/>
                    </a:lnTo>
                    <a:lnTo>
                      <a:pt x="9162" y="463"/>
                    </a:lnTo>
                    <a:lnTo>
                      <a:pt x="8754" y="224"/>
                    </a:lnTo>
                    <a:lnTo>
                      <a:pt x="8329" y="0"/>
                    </a:lnTo>
                    <a:lnTo>
                      <a:pt x="8761" y="35"/>
                    </a:lnTo>
                    <a:lnTo>
                      <a:pt x="9199" y="99"/>
                    </a:lnTo>
                    <a:lnTo>
                      <a:pt x="9641" y="192"/>
                    </a:lnTo>
                    <a:lnTo>
                      <a:pt x="10084" y="310"/>
                    </a:lnTo>
                    <a:lnTo>
                      <a:pt x="10526" y="458"/>
                    </a:lnTo>
                    <a:lnTo>
                      <a:pt x="10966" y="632"/>
                    </a:lnTo>
                    <a:lnTo>
                      <a:pt x="11402" y="832"/>
                    </a:lnTo>
                    <a:lnTo>
                      <a:pt x="11830" y="1057"/>
                    </a:lnTo>
                    <a:lnTo>
                      <a:pt x="12250" y="1307"/>
                    </a:lnTo>
                    <a:lnTo>
                      <a:pt x="12659" y="1583"/>
                    </a:lnTo>
                    <a:lnTo>
                      <a:pt x="13054" y="1881"/>
                    </a:lnTo>
                    <a:lnTo>
                      <a:pt x="13435" y="2203"/>
                    </a:lnTo>
                    <a:lnTo>
                      <a:pt x="13798" y="2548"/>
                    </a:lnTo>
                    <a:lnTo>
                      <a:pt x="14141" y="2915"/>
                    </a:lnTo>
                    <a:lnTo>
                      <a:pt x="14464" y="3304"/>
                    </a:lnTo>
                    <a:lnTo>
                      <a:pt x="14762" y="3714"/>
                    </a:lnTo>
                    <a:lnTo>
                      <a:pt x="15036" y="4146"/>
                    </a:lnTo>
                    <a:lnTo>
                      <a:pt x="15281" y="4596"/>
                    </a:lnTo>
                    <a:lnTo>
                      <a:pt x="15496" y="5067"/>
                    </a:lnTo>
                    <a:lnTo>
                      <a:pt x="15679" y="5557"/>
                    </a:lnTo>
                    <a:lnTo>
                      <a:pt x="15829" y="6065"/>
                    </a:lnTo>
                    <a:lnTo>
                      <a:pt x="15942" y="6591"/>
                    </a:lnTo>
                    <a:lnTo>
                      <a:pt x="16016" y="7135"/>
                    </a:lnTo>
                    <a:lnTo>
                      <a:pt x="16052" y="7695"/>
                    </a:lnTo>
                    <a:lnTo>
                      <a:pt x="16044" y="8271"/>
                    </a:lnTo>
                    <a:lnTo>
                      <a:pt x="15991" y="8863"/>
                    </a:lnTo>
                    <a:lnTo>
                      <a:pt x="15892" y="9471"/>
                    </a:lnTo>
                    <a:lnTo>
                      <a:pt x="15744" y="10093"/>
                    </a:lnTo>
                    <a:lnTo>
                      <a:pt x="15545" y="10729"/>
                    </a:lnTo>
                    <a:lnTo>
                      <a:pt x="15294" y="11379"/>
                    </a:lnTo>
                    <a:lnTo>
                      <a:pt x="14987" y="12042"/>
                    </a:lnTo>
                    <a:lnTo>
                      <a:pt x="14623" y="12717"/>
                    </a:lnTo>
                    <a:lnTo>
                      <a:pt x="16074" y="14218"/>
                    </a:lnTo>
                    <a:lnTo>
                      <a:pt x="14156" y="16081"/>
                    </a:lnTo>
                    <a:lnTo>
                      <a:pt x="12655" y="14684"/>
                    </a:lnTo>
                    <a:lnTo>
                      <a:pt x="12293" y="14873"/>
                    </a:lnTo>
                    <a:lnTo>
                      <a:pt x="11934" y="15048"/>
                    </a:lnTo>
                    <a:lnTo>
                      <a:pt x="11578" y="15211"/>
                    </a:lnTo>
                    <a:lnTo>
                      <a:pt x="11223" y="15360"/>
                    </a:lnTo>
                    <a:lnTo>
                      <a:pt x="10870" y="15495"/>
                    </a:lnTo>
                    <a:lnTo>
                      <a:pt x="10520" y="15617"/>
                    </a:lnTo>
                    <a:lnTo>
                      <a:pt x="10173" y="15726"/>
                    </a:lnTo>
                    <a:lnTo>
                      <a:pt x="9828" y="15822"/>
                    </a:lnTo>
                    <a:lnTo>
                      <a:pt x="9485" y="15904"/>
                    </a:lnTo>
                    <a:lnTo>
                      <a:pt x="9145" y="15974"/>
                    </a:lnTo>
                    <a:lnTo>
                      <a:pt x="8808" y="16030"/>
                    </a:lnTo>
                    <a:lnTo>
                      <a:pt x="8472" y="16074"/>
                    </a:lnTo>
                    <a:lnTo>
                      <a:pt x="8140" y="16105"/>
                    </a:lnTo>
                    <a:lnTo>
                      <a:pt x="7812" y="16123"/>
                    </a:lnTo>
                    <a:lnTo>
                      <a:pt x="7486" y="16128"/>
                    </a:lnTo>
                    <a:lnTo>
                      <a:pt x="7164" y="16121"/>
                    </a:lnTo>
                    <a:lnTo>
                      <a:pt x="6845" y="16101"/>
                    </a:lnTo>
                    <a:lnTo>
                      <a:pt x="6529" y="16069"/>
                    </a:lnTo>
                    <a:lnTo>
                      <a:pt x="6216" y="16024"/>
                    </a:lnTo>
                    <a:lnTo>
                      <a:pt x="5906" y="15967"/>
                    </a:lnTo>
                    <a:lnTo>
                      <a:pt x="5601" y="15897"/>
                    </a:lnTo>
                    <a:lnTo>
                      <a:pt x="5298" y="15816"/>
                    </a:lnTo>
                    <a:lnTo>
                      <a:pt x="5001" y="15722"/>
                    </a:lnTo>
                    <a:lnTo>
                      <a:pt x="4706" y="15616"/>
                    </a:lnTo>
                    <a:lnTo>
                      <a:pt x="4415" y="15498"/>
                    </a:lnTo>
                    <a:lnTo>
                      <a:pt x="4129" y="15368"/>
                    </a:lnTo>
                    <a:lnTo>
                      <a:pt x="3846" y="15227"/>
                    </a:lnTo>
                    <a:lnTo>
                      <a:pt x="3568" y="15073"/>
                    </a:lnTo>
                    <a:lnTo>
                      <a:pt x="3293" y="14907"/>
                    </a:lnTo>
                    <a:lnTo>
                      <a:pt x="3023" y="14731"/>
                    </a:lnTo>
                    <a:lnTo>
                      <a:pt x="2757" y="14542"/>
                    </a:lnTo>
                    <a:lnTo>
                      <a:pt x="2496" y="14342"/>
                    </a:lnTo>
                    <a:lnTo>
                      <a:pt x="2509" y="14390"/>
                    </a:lnTo>
                    <a:lnTo>
                      <a:pt x="2520" y="14439"/>
                    </a:lnTo>
                    <a:lnTo>
                      <a:pt x="2528" y="14487"/>
                    </a:lnTo>
                    <a:lnTo>
                      <a:pt x="2533" y="14536"/>
                    </a:lnTo>
                    <a:lnTo>
                      <a:pt x="2536" y="14586"/>
                    </a:lnTo>
                    <a:lnTo>
                      <a:pt x="2537" y="14635"/>
                    </a:lnTo>
                    <a:lnTo>
                      <a:pt x="2534" y="14686"/>
                    </a:lnTo>
                    <a:lnTo>
                      <a:pt x="2530" y="14735"/>
                    </a:lnTo>
                    <a:lnTo>
                      <a:pt x="2523" y="14785"/>
                    </a:lnTo>
                    <a:lnTo>
                      <a:pt x="2514" y="14835"/>
                    </a:lnTo>
                    <a:lnTo>
                      <a:pt x="2502" y="14884"/>
                    </a:lnTo>
                    <a:lnTo>
                      <a:pt x="2489" y="14934"/>
                    </a:lnTo>
                    <a:lnTo>
                      <a:pt x="2473" y="14983"/>
                    </a:lnTo>
                    <a:lnTo>
                      <a:pt x="2454" y="15031"/>
                    </a:lnTo>
                    <a:lnTo>
                      <a:pt x="2434" y="15080"/>
                    </a:lnTo>
                    <a:lnTo>
                      <a:pt x="2412" y="15127"/>
                    </a:lnTo>
                    <a:lnTo>
                      <a:pt x="2388" y="15174"/>
                    </a:lnTo>
                    <a:lnTo>
                      <a:pt x="2363" y="15222"/>
                    </a:lnTo>
                    <a:lnTo>
                      <a:pt x="2334" y="15267"/>
                    </a:lnTo>
                    <a:lnTo>
                      <a:pt x="2305" y="15313"/>
                    </a:lnTo>
                    <a:lnTo>
                      <a:pt x="2275" y="15358"/>
                    </a:lnTo>
                    <a:lnTo>
                      <a:pt x="2241" y="15401"/>
                    </a:lnTo>
                    <a:lnTo>
                      <a:pt x="2207" y="15444"/>
                    </a:lnTo>
                    <a:lnTo>
                      <a:pt x="2171" y="15486"/>
                    </a:lnTo>
                    <a:lnTo>
                      <a:pt x="2134" y="15526"/>
                    </a:lnTo>
                    <a:lnTo>
                      <a:pt x="2095" y="15567"/>
                    </a:lnTo>
                    <a:lnTo>
                      <a:pt x="2055" y="15605"/>
                    </a:lnTo>
                    <a:lnTo>
                      <a:pt x="2013" y="15642"/>
                    </a:lnTo>
                    <a:lnTo>
                      <a:pt x="1971" y="15677"/>
                    </a:lnTo>
                    <a:lnTo>
                      <a:pt x="1927" y="15713"/>
                    </a:lnTo>
                    <a:lnTo>
                      <a:pt x="1881" y="15745"/>
                    </a:lnTo>
                    <a:lnTo>
                      <a:pt x="1836" y="15777"/>
                    </a:lnTo>
                    <a:lnTo>
                      <a:pt x="1779" y="15812"/>
                    </a:lnTo>
                    <a:lnTo>
                      <a:pt x="1723" y="15845"/>
                    </a:lnTo>
                    <a:lnTo>
                      <a:pt x="1666" y="15874"/>
                    </a:lnTo>
                    <a:lnTo>
                      <a:pt x="1610" y="15900"/>
                    </a:lnTo>
                    <a:lnTo>
                      <a:pt x="1552" y="15923"/>
                    </a:lnTo>
                    <a:lnTo>
                      <a:pt x="1496" y="15944"/>
                    </a:lnTo>
                    <a:lnTo>
                      <a:pt x="1438" y="15961"/>
                    </a:lnTo>
                    <a:lnTo>
                      <a:pt x="1381" y="15975"/>
                    </a:lnTo>
                    <a:lnTo>
                      <a:pt x="1324" y="15987"/>
                    </a:lnTo>
                    <a:lnTo>
                      <a:pt x="1267" y="15995"/>
                    </a:lnTo>
                    <a:lnTo>
                      <a:pt x="1210" y="16001"/>
                    </a:lnTo>
                    <a:lnTo>
                      <a:pt x="1154" y="16003"/>
                    </a:lnTo>
                    <a:lnTo>
                      <a:pt x="1098" y="16003"/>
                    </a:lnTo>
                    <a:lnTo>
                      <a:pt x="1043" y="16000"/>
                    </a:lnTo>
                    <a:lnTo>
                      <a:pt x="987" y="15995"/>
                    </a:lnTo>
                    <a:lnTo>
                      <a:pt x="933" y="15986"/>
                    </a:lnTo>
                    <a:lnTo>
                      <a:pt x="879" y="15975"/>
                    </a:lnTo>
                    <a:lnTo>
                      <a:pt x="826" y="15961"/>
                    </a:lnTo>
                    <a:lnTo>
                      <a:pt x="773" y="15944"/>
                    </a:lnTo>
                    <a:lnTo>
                      <a:pt x="722" y="15924"/>
                    </a:lnTo>
                    <a:lnTo>
                      <a:pt x="671" y="15902"/>
                    </a:lnTo>
                    <a:lnTo>
                      <a:pt x="622" y="15877"/>
                    </a:lnTo>
                    <a:lnTo>
                      <a:pt x="573" y="15849"/>
                    </a:lnTo>
                    <a:lnTo>
                      <a:pt x="527" y="15819"/>
                    </a:lnTo>
                    <a:lnTo>
                      <a:pt x="480" y="15786"/>
                    </a:lnTo>
                    <a:lnTo>
                      <a:pt x="436" y="15751"/>
                    </a:lnTo>
                    <a:lnTo>
                      <a:pt x="393" y="15713"/>
                    </a:lnTo>
                    <a:lnTo>
                      <a:pt x="350" y="15671"/>
                    </a:lnTo>
                    <a:lnTo>
                      <a:pt x="310" y="15628"/>
                    </a:lnTo>
                    <a:lnTo>
                      <a:pt x="271" y="15583"/>
                    </a:lnTo>
                    <a:lnTo>
                      <a:pt x="234" y="15534"/>
                    </a:lnTo>
                    <a:lnTo>
                      <a:pt x="199" y="15483"/>
                    </a:lnTo>
                    <a:lnTo>
                      <a:pt x="143" y="15391"/>
                    </a:lnTo>
                    <a:lnTo>
                      <a:pt x="98" y="15299"/>
                    </a:lnTo>
                    <a:lnTo>
                      <a:pt x="61" y="15206"/>
                    </a:lnTo>
                    <a:lnTo>
                      <a:pt x="33" y="15112"/>
                    </a:lnTo>
                    <a:lnTo>
                      <a:pt x="14" y="15019"/>
                    </a:lnTo>
                    <a:lnTo>
                      <a:pt x="3" y="14925"/>
                    </a:lnTo>
                    <a:lnTo>
                      <a:pt x="0" y="14833"/>
                    </a:lnTo>
                    <a:lnTo>
                      <a:pt x="5" y="14741"/>
                    </a:lnTo>
                    <a:lnTo>
                      <a:pt x="17" y="14651"/>
                    </a:lnTo>
                    <a:lnTo>
                      <a:pt x="36" y="14562"/>
                    </a:lnTo>
                    <a:lnTo>
                      <a:pt x="63" y="14475"/>
                    </a:lnTo>
                    <a:lnTo>
                      <a:pt x="95" y="14389"/>
                    </a:lnTo>
                    <a:lnTo>
                      <a:pt x="133" y="14307"/>
                    </a:lnTo>
                    <a:lnTo>
                      <a:pt x="179" y="14226"/>
                    </a:lnTo>
                    <a:lnTo>
                      <a:pt x="228" y="14148"/>
                    </a:lnTo>
                    <a:lnTo>
                      <a:pt x="284" y="14075"/>
                    </a:lnTo>
                    <a:lnTo>
                      <a:pt x="344" y="14004"/>
                    </a:lnTo>
                    <a:lnTo>
                      <a:pt x="409" y="13938"/>
                    </a:lnTo>
                    <a:lnTo>
                      <a:pt x="478" y="13874"/>
                    </a:lnTo>
                    <a:lnTo>
                      <a:pt x="551" y="13816"/>
                    </a:lnTo>
                    <a:lnTo>
                      <a:pt x="628" y="13762"/>
                    </a:lnTo>
                    <a:lnTo>
                      <a:pt x="708" y="13714"/>
                    </a:lnTo>
                    <a:lnTo>
                      <a:pt x="791" y="13670"/>
                    </a:lnTo>
                    <a:lnTo>
                      <a:pt x="878" y="13632"/>
                    </a:lnTo>
                    <a:lnTo>
                      <a:pt x="967" y="13601"/>
                    </a:lnTo>
                    <a:lnTo>
                      <a:pt x="1057" y="13575"/>
                    </a:lnTo>
                    <a:lnTo>
                      <a:pt x="1150" y="13556"/>
                    </a:lnTo>
                    <a:lnTo>
                      <a:pt x="1244" y="13542"/>
                    </a:lnTo>
                    <a:lnTo>
                      <a:pt x="1339" y="13536"/>
                    </a:lnTo>
                    <a:lnTo>
                      <a:pt x="1436" y="13538"/>
                    </a:lnTo>
                    <a:lnTo>
                      <a:pt x="1533" y="13548"/>
                    </a:lnTo>
                    <a:lnTo>
                      <a:pt x="1630" y="13565"/>
                    </a:lnTo>
                    <a:lnTo>
                      <a:pt x="1553" y="13486"/>
                    </a:lnTo>
                    <a:lnTo>
                      <a:pt x="1477" y="13406"/>
                    </a:lnTo>
                    <a:lnTo>
                      <a:pt x="1400" y="13325"/>
                    </a:lnTo>
                    <a:lnTo>
                      <a:pt x="1324" y="13243"/>
                    </a:lnTo>
                    <a:lnTo>
                      <a:pt x="1248" y="13159"/>
                    </a:lnTo>
                    <a:lnTo>
                      <a:pt x="1174" y="13075"/>
                    </a:lnTo>
                    <a:lnTo>
                      <a:pt x="1100" y="12990"/>
                    </a:lnTo>
                    <a:lnTo>
                      <a:pt x="1026" y="12903"/>
                    </a:lnTo>
                    <a:lnTo>
                      <a:pt x="953" y="12815"/>
                    </a:lnTo>
                    <a:lnTo>
                      <a:pt x="880" y="12726"/>
                    </a:lnTo>
                    <a:lnTo>
                      <a:pt x="807" y="12636"/>
                    </a:lnTo>
                    <a:lnTo>
                      <a:pt x="736" y="12545"/>
                    </a:lnTo>
                    <a:lnTo>
                      <a:pt x="665" y="12453"/>
                    </a:lnTo>
                    <a:lnTo>
                      <a:pt x="594" y="12359"/>
                    </a:lnTo>
                    <a:lnTo>
                      <a:pt x="524" y="12264"/>
                    </a:lnTo>
                    <a:lnTo>
                      <a:pt x="454" y="12169"/>
                    </a:lnTo>
                    <a:close/>
                  </a:path>
                </a:pathLst>
              </a:custGeom>
              <a:solidFill>
                <a:srgbClr val="F8F0DC"/>
              </a:solidFill>
              <a:ln>
                <a:noFill/>
              </a:ln>
              <a:effectLst/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100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6" name="PA-102268"/>
          <p:cNvGrpSpPr/>
          <p:nvPr>
            <p:custDataLst>
              <p:tags r:id="rId10"/>
            </p:custDataLst>
          </p:nvPr>
        </p:nvGrpSpPr>
        <p:grpSpPr>
          <a:xfrm>
            <a:off x="1124102" y="3009230"/>
            <a:ext cx="3254528" cy="768000"/>
            <a:chOff x="655289" y="2591552"/>
            <a:chExt cx="2440896" cy="576000"/>
          </a:xfrm>
        </p:grpSpPr>
        <p:sp>
          <p:nvSpPr>
            <p:cNvPr id="17" name="PA-矩形 55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1231289" y="2591552"/>
              <a:ext cx="1864896" cy="576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rgbClr val="C00000"/>
                  </a:solidFill>
                  <a:latin typeface="+mj-ea"/>
                  <a:ea typeface="+mj-ea"/>
                </a:rPr>
                <a:t>要引导人们了解</a:t>
              </a:r>
              <a:endParaRPr lang="zh-CN" altLang="en-US" sz="21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55289" y="2591552"/>
              <a:ext cx="576000" cy="576000"/>
              <a:chOff x="467640" y="1535942"/>
              <a:chExt cx="576000" cy="576000"/>
            </a:xfrm>
          </p:grpSpPr>
          <p:sp>
            <p:nvSpPr>
              <p:cNvPr id="19" name="PA-矩形 57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467640" y="1535942"/>
                <a:ext cx="576000" cy="576000"/>
              </a:xfrm>
              <a:prstGeom prst="rect">
                <a:avLst/>
              </a:prstGeom>
              <a:solidFill>
                <a:srgbClr val="C00000"/>
              </a:solidFill>
              <a:ln w="1016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100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PA-任意多边形 5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575620" y="1640886"/>
                <a:ext cx="360040" cy="366111"/>
              </a:xfrm>
              <a:custGeom>
                <a:avLst/>
                <a:gdLst>
                  <a:gd name="T0" fmla="*/ 2313 w 16074"/>
                  <a:gd name="T1" fmla="*/ 11564 h 16128"/>
                  <a:gd name="T2" fmla="*/ 3529 w 16074"/>
                  <a:gd name="T3" fmla="*/ 12395 h 16128"/>
                  <a:gd name="T4" fmla="*/ 4818 w 16074"/>
                  <a:gd name="T5" fmla="*/ 13031 h 16128"/>
                  <a:gd name="T6" fmla="*/ 6189 w 16074"/>
                  <a:gd name="T7" fmla="*/ 13418 h 16128"/>
                  <a:gd name="T8" fmla="*/ 7653 w 16074"/>
                  <a:gd name="T9" fmla="*/ 13501 h 16128"/>
                  <a:gd name="T10" fmla="*/ 9219 w 16074"/>
                  <a:gd name="T11" fmla="*/ 13224 h 16128"/>
                  <a:gd name="T12" fmla="*/ 5225 w 16074"/>
                  <a:gd name="T13" fmla="*/ 7326 h 16128"/>
                  <a:gd name="T14" fmla="*/ 5604 w 16074"/>
                  <a:gd name="T15" fmla="*/ 2588 h 16128"/>
                  <a:gd name="T16" fmla="*/ 5918 w 16074"/>
                  <a:gd name="T17" fmla="*/ 2680 h 16128"/>
                  <a:gd name="T18" fmla="*/ 6274 w 16074"/>
                  <a:gd name="T19" fmla="*/ 2719 h 16128"/>
                  <a:gd name="T20" fmla="*/ 6671 w 16074"/>
                  <a:gd name="T21" fmla="*/ 2688 h 16128"/>
                  <a:gd name="T22" fmla="*/ 7102 w 16074"/>
                  <a:gd name="T23" fmla="*/ 2577 h 16128"/>
                  <a:gd name="T24" fmla="*/ 7563 w 16074"/>
                  <a:gd name="T25" fmla="*/ 2375 h 16128"/>
                  <a:gd name="T26" fmla="*/ 8053 w 16074"/>
                  <a:gd name="T27" fmla="*/ 2066 h 16128"/>
                  <a:gd name="T28" fmla="*/ 12930 w 16074"/>
                  <a:gd name="T29" fmla="*/ 10057 h 16128"/>
                  <a:gd name="T30" fmla="*/ 13396 w 16074"/>
                  <a:gd name="T31" fmla="*/ 8301 h 16128"/>
                  <a:gd name="T32" fmla="*/ 13347 w 16074"/>
                  <a:gd name="T33" fmla="*/ 6443 h 16128"/>
                  <a:gd name="T34" fmla="*/ 12801 w 16074"/>
                  <a:gd name="T35" fmla="*/ 4583 h 16128"/>
                  <a:gd name="T36" fmla="*/ 11773 w 16074"/>
                  <a:gd name="T37" fmla="*/ 2822 h 16128"/>
                  <a:gd name="T38" fmla="*/ 10277 w 16074"/>
                  <a:gd name="T39" fmla="*/ 1262 h 16128"/>
                  <a:gd name="T40" fmla="*/ 8329 w 16074"/>
                  <a:gd name="T41" fmla="*/ 0 h 16128"/>
                  <a:gd name="T42" fmla="*/ 10526 w 16074"/>
                  <a:gd name="T43" fmla="*/ 458 h 16128"/>
                  <a:gd name="T44" fmla="*/ 12659 w 16074"/>
                  <a:gd name="T45" fmla="*/ 1583 h 16128"/>
                  <a:gd name="T46" fmla="*/ 14464 w 16074"/>
                  <a:gd name="T47" fmla="*/ 3304 h 16128"/>
                  <a:gd name="T48" fmla="*/ 15679 w 16074"/>
                  <a:gd name="T49" fmla="*/ 5557 h 16128"/>
                  <a:gd name="T50" fmla="*/ 16044 w 16074"/>
                  <a:gd name="T51" fmla="*/ 8271 h 16128"/>
                  <a:gd name="T52" fmla="*/ 15294 w 16074"/>
                  <a:gd name="T53" fmla="*/ 11379 h 16128"/>
                  <a:gd name="T54" fmla="*/ 12655 w 16074"/>
                  <a:gd name="T55" fmla="*/ 14684 h 16128"/>
                  <a:gd name="T56" fmla="*/ 10870 w 16074"/>
                  <a:gd name="T57" fmla="*/ 15495 h 16128"/>
                  <a:gd name="T58" fmla="*/ 9145 w 16074"/>
                  <a:gd name="T59" fmla="*/ 15974 h 16128"/>
                  <a:gd name="T60" fmla="*/ 7486 w 16074"/>
                  <a:gd name="T61" fmla="*/ 16128 h 16128"/>
                  <a:gd name="T62" fmla="*/ 5906 w 16074"/>
                  <a:gd name="T63" fmla="*/ 15967 h 16128"/>
                  <a:gd name="T64" fmla="*/ 4415 w 16074"/>
                  <a:gd name="T65" fmla="*/ 15498 h 16128"/>
                  <a:gd name="T66" fmla="*/ 3023 w 16074"/>
                  <a:gd name="T67" fmla="*/ 14731 h 16128"/>
                  <a:gd name="T68" fmla="*/ 2528 w 16074"/>
                  <a:gd name="T69" fmla="*/ 14487 h 16128"/>
                  <a:gd name="T70" fmla="*/ 2530 w 16074"/>
                  <a:gd name="T71" fmla="*/ 14735 h 16128"/>
                  <a:gd name="T72" fmla="*/ 2473 w 16074"/>
                  <a:gd name="T73" fmla="*/ 14983 h 16128"/>
                  <a:gd name="T74" fmla="*/ 2363 w 16074"/>
                  <a:gd name="T75" fmla="*/ 15222 h 16128"/>
                  <a:gd name="T76" fmla="*/ 2207 w 16074"/>
                  <a:gd name="T77" fmla="*/ 15444 h 16128"/>
                  <a:gd name="T78" fmla="*/ 2013 w 16074"/>
                  <a:gd name="T79" fmla="*/ 15642 h 16128"/>
                  <a:gd name="T80" fmla="*/ 1779 w 16074"/>
                  <a:gd name="T81" fmla="*/ 15812 h 16128"/>
                  <a:gd name="T82" fmla="*/ 1496 w 16074"/>
                  <a:gd name="T83" fmla="*/ 15944 h 16128"/>
                  <a:gd name="T84" fmla="*/ 1210 w 16074"/>
                  <a:gd name="T85" fmla="*/ 16001 h 16128"/>
                  <a:gd name="T86" fmla="*/ 933 w 16074"/>
                  <a:gd name="T87" fmla="*/ 15986 h 16128"/>
                  <a:gd name="T88" fmla="*/ 671 w 16074"/>
                  <a:gd name="T89" fmla="*/ 15902 h 16128"/>
                  <a:gd name="T90" fmla="*/ 436 w 16074"/>
                  <a:gd name="T91" fmla="*/ 15751 h 16128"/>
                  <a:gd name="T92" fmla="*/ 234 w 16074"/>
                  <a:gd name="T93" fmla="*/ 15534 h 16128"/>
                  <a:gd name="T94" fmla="*/ 33 w 16074"/>
                  <a:gd name="T95" fmla="*/ 15112 h 16128"/>
                  <a:gd name="T96" fmla="*/ 17 w 16074"/>
                  <a:gd name="T97" fmla="*/ 14651 h 16128"/>
                  <a:gd name="T98" fmla="*/ 179 w 16074"/>
                  <a:gd name="T99" fmla="*/ 14226 h 16128"/>
                  <a:gd name="T100" fmla="*/ 478 w 16074"/>
                  <a:gd name="T101" fmla="*/ 13874 h 16128"/>
                  <a:gd name="T102" fmla="*/ 878 w 16074"/>
                  <a:gd name="T103" fmla="*/ 13632 h 16128"/>
                  <a:gd name="T104" fmla="*/ 1339 w 16074"/>
                  <a:gd name="T105" fmla="*/ 13536 h 16128"/>
                  <a:gd name="T106" fmla="*/ 1477 w 16074"/>
                  <a:gd name="T107" fmla="*/ 13406 h 16128"/>
                  <a:gd name="T108" fmla="*/ 1100 w 16074"/>
                  <a:gd name="T109" fmla="*/ 12990 h 16128"/>
                  <a:gd name="T110" fmla="*/ 736 w 16074"/>
                  <a:gd name="T111" fmla="*/ 12545 h 16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074" h="16128">
                    <a:moveTo>
                      <a:pt x="454" y="12169"/>
                    </a:moveTo>
                    <a:lnTo>
                      <a:pt x="1614" y="10993"/>
                    </a:lnTo>
                    <a:lnTo>
                      <a:pt x="1844" y="11188"/>
                    </a:lnTo>
                    <a:lnTo>
                      <a:pt x="2077" y="11378"/>
                    </a:lnTo>
                    <a:lnTo>
                      <a:pt x="2313" y="11564"/>
                    </a:lnTo>
                    <a:lnTo>
                      <a:pt x="2550" y="11742"/>
                    </a:lnTo>
                    <a:lnTo>
                      <a:pt x="2792" y="11916"/>
                    </a:lnTo>
                    <a:lnTo>
                      <a:pt x="3035" y="12083"/>
                    </a:lnTo>
                    <a:lnTo>
                      <a:pt x="3280" y="12242"/>
                    </a:lnTo>
                    <a:lnTo>
                      <a:pt x="3529" y="12395"/>
                    </a:lnTo>
                    <a:lnTo>
                      <a:pt x="3781" y="12540"/>
                    </a:lnTo>
                    <a:lnTo>
                      <a:pt x="4035" y="12677"/>
                    </a:lnTo>
                    <a:lnTo>
                      <a:pt x="4293" y="12804"/>
                    </a:lnTo>
                    <a:lnTo>
                      <a:pt x="4554" y="12923"/>
                    </a:lnTo>
                    <a:lnTo>
                      <a:pt x="4818" y="13031"/>
                    </a:lnTo>
                    <a:lnTo>
                      <a:pt x="5086" y="13131"/>
                    </a:lnTo>
                    <a:lnTo>
                      <a:pt x="5356" y="13220"/>
                    </a:lnTo>
                    <a:lnTo>
                      <a:pt x="5630" y="13298"/>
                    </a:lnTo>
                    <a:lnTo>
                      <a:pt x="5908" y="13364"/>
                    </a:lnTo>
                    <a:lnTo>
                      <a:pt x="6189" y="13418"/>
                    </a:lnTo>
                    <a:lnTo>
                      <a:pt x="6474" y="13461"/>
                    </a:lnTo>
                    <a:lnTo>
                      <a:pt x="6763" y="13491"/>
                    </a:lnTo>
                    <a:lnTo>
                      <a:pt x="7056" y="13508"/>
                    </a:lnTo>
                    <a:lnTo>
                      <a:pt x="7352" y="13511"/>
                    </a:lnTo>
                    <a:lnTo>
                      <a:pt x="7653" y="13501"/>
                    </a:lnTo>
                    <a:lnTo>
                      <a:pt x="7958" y="13476"/>
                    </a:lnTo>
                    <a:lnTo>
                      <a:pt x="8267" y="13437"/>
                    </a:lnTo>
                    <a:lnTo>
                      <a:pt x="8579" y="13381"/>
                    </a:lnTo>
                    <a:lnTo>
                      <a:pt x="8897" y="13311"/>
                    </a:lnTo>
                    <a:lnTo>
                      <a:pt x="9219" y="13224"/>
                    </a:lnTo>
                    <a:lnTo>
                      <a:pt x="9546" y="13121"/>
                    </a:lnTo>
                    <a:lnTo>
                      <a:pt x="9877" y="13001"/>
                    </a:lnTo>
                    <a:lnTo>
                      <a:pt x="10212" y="12863"/>
                    </a:lnTo>
                    <a:lnTo>
                      <a:pt x="10554" y="12708"/>
                    </a:lnTo>
                    <a:lnTo>
                      <a:pt x="5225" y="7326"/>
                    </a:lnTo>
                    <a:lnTo>
                      <a:pt x="3765" y="8813"/>
                    </a:lnTo>
                    <a:lnTo>
                      <a:pt x="1503" y="6582"/>
                    </a:lnTo>
                    <a:lnTo>
                      <a:pt x="5491" y="2537"/>
                    </a:lnTo>
                    <a:lnTo>
                      <a:pt x="5547" y="2563"/>
                    </a:lnTo>
                    <a:lnTo>
                      <a:pt x="5604" y="2588"/>
                    </a:lnTo>
                    <a:lnTo>
                      <a:pt x="5663" y="2610"/>
                    </a:lnTo>
                    <a:lnTo>
                      <a:pt x="5724" y="2631"/>
                    </a:lnTo>
                    <a:lnTo>
                      <a:pt x="5787" y="2649"/>
                    </a:lnTo>
                    <a:lnTo>
                      <a:pt x="5852" y="2666"/>
                    </a:lnTo>
                    <a:lnTo>
                      <a:pt x="5918" y="2680"/>
                    </a:lnTo>
                    <a:lnTo>
                      <a:pt x="5986" y="2693"/>
                    </a:lnTo>
                    <a:lnTo>
                      <a:pt x="6055" y="2703"/>
                    </a:lnTo>
                    <a:lnTo>
                      <a:pt x="6127" y="2711"/>
                    </a:lnTo>
                    <a:lnTo>
                      <a:pt x="6200" y="2716"/>
                    </a:lnTo>
                    <a:lnTo>
                      <a:pt x="6274" y="2719"/>
                    </a:lnTo>
                    <a:lnTo>
                      <a:pt x="6351" y="2719"/>
                    </a:lnTo>
                    <a:lnTo>
                      <a:pt x="6429" y="2716"/>
                    </a:lnTo>
                    <a:lnTo>
                      <a:pt x="6508" y="2710"/>
                    </a:lnTo>
                    <a:lnTo>
                      <a:pt x="6588" y="2700"/>
                    </a:lnTo>
                    <a:lnTo>
                      <a:pt x="6671" y="2688"/>
                    </a:lnTo>
                    <a:lnTo>
                      <a:pt x="6755" y="2673"/>
                    </a:lnTo>
                    <a:lnTo>
                      <a:pt x="6840" y="2654"/>
                    </a:lnTo>
                    <a:lnTo>
                      <a:pt x="6925" y="2632"/>
                    </a:lnTo>
                    <a:lnTo>
                      <a:pt x="7013" y="2607"/>
                    </a:lnTo>
                    <a:lnTo>
                      <a:pt x="7102" y="2577"/>
                    </a:lnTo>
                    <a:lnTo>
                      <a:pt x="7192" y="2545"/>
                    </a:lnTo>
                    <a:lnTo>
                      <a:pt x="7283" y="2508"/>
                    </a:lnTo>
                    <a:lnTo>
                      <a:pt x="7375" y="2468"/>
                    </a:lnTo>
                    <a:lnTo>
                      <a:pt x="7469" y="2423"/>
                    </a:lnTo>
                    <a:lnTo>
                      <a:pt x="7563" y="2375"/>
                    </a:lnTo>
                    <a:lnTo>
                      <a:pt x="7659" y="2321"/>
                    </a:lnTo>
                    <a:lnTo>
                      <a:pt x="7756" y="2265"/>
                    </a:lnTo>
                    <a:lnTo>
                      <a:pt x="7854" y="2203"/>
                    </a:lnTo>
                    <a:lnTo>
                      <a:pt x="7953" y="2137"/>
                    </a:lnTo>
                    <a:lnTo>
                      <a:pt x="8053" y="2066"/>
                    </a:lnTo>
                    <a:lnTo>
                      <a:pt x="9204" y="3243"/>
                    </a:lnTo>
                    <a:lnTo>
                      <a:pt x="7220" y="5296"/>
                    </a:lnTo>
                    <a:lnTo>
                      <a:pt x="12597" y="10708"/>
                    </a:lnTo>
                    <a:lnTo>
                      <a:pt x="12775" y="10387"/>
                    </a:lnTo>
                    <a:lnTo>
                      <a:pt x="12930" y="10057"/>
                    </a:lnTo>
                    <a:lnTo>
                      <a:pt x="13065" y="9719"/>
                    </a:lnTo>
                    <a:lnTo>
                      <a:pt x="13179" y="9373"/>
                    </a:lnTo>
                    <a:lnTo>
                      <a:pt x="13271" y="9022"/>
                    </a:lnTo>
                    <a:lnTo>
                      <a:pt x="13344" y="8664"/>
                    </a:lnTo>
                    <a:lnTo>
                      <a:pt x="13396" y="8301"/>
                    </a:lnTo>
                    <a:lnTo>
                      <a:pt x="13426" y="7934"/>
                    </a:lnTo>
                    <a:lnTo>
                      <a:pt x="13437" y="7564"/>
                    </a:lnTo>
                    <a:lnTo>
                      <a:pt x="13427" y="7192"/>
                    </a:lnTo>
                    <a:lnTo>
                      <a:pt x="13398" y="6818"/>
                    </a:lnTo>
                    <a:lnTo>
                      <a:pt x="13347" y="6443"/>
                    </a:lnTo>
                    <a:lnTo>
                      <a:pt x="13277" y="6068"/>
                    </a:lnTo>
                    <a:lnTo>
                      <a:pt x="13188" y="5694"/>
                    </a:lnTo>
                    <a:lnTo>
                      <a:pt x="13079" y="5321"/>
                    </a:lnTo>
                    <a:lnTo>
                      <a:pt x="12949" y="4950"/>
                    </a:lnTo>
                    <a:lnTo>
                      <a:pt x="12801" y="4583"/>
                    </a:lnTo>
                    <a:lnTo>
                      <a:pt x="12634" y="4220"/>
                    </a:lnTo>
                    <a:lnTo>
                      <a:pt x="12447" y="3862"/>
                    </a:lnTo>
                    <a:lnTo>
                      <a:pt x="12241" y="3509"/>
                    </a:lnTo>
                    <a:lnTo>
                      <a:pt x="12017" y="3162"/>
                    </a:lnTo>
                    <a:lnTo>
                      <a:pt x="11773" y="2822"/>
                    </a:lnTo>
                    <a:lnTo>
                      <a:pt x="11511" y="2492"/>
                    </a:lnTo>
                    <a:lnTo>
                      <a:pt x="11230" y="2169"/>
                    </a:lnTo>
                    <a:lnTo>
                      <a:pt x="10931" y="1856"/>
                    </a:lnTo>
                    <a:lnTo>
                      <a:pt x="10613" y="1553"/>
                    </a:lnTo>
                    <a:lnTo>
                      <a:pt x="10277" y="1262"/>
                    </a:lnTo>
                    <a:lnTo>
                      <a:pt x="9924" y="982"/>
                    </a:lnTo>
                    <a:lnTo>
                      <a:pt x="9551" y="716"/>
                    </a:lnTo>
                    <a:lnTo>
                      <a:pt x="9162" y="463"/>
                    </a:lnTo>
                    <a:lnTo>
                      <a:pt x="8754" y="224"/>
                    </a:lnTo>
                    <a:lnTo>
                      <a:pt x="8329" y="0"/>
                    </a:lnTo>
                    <a:lnTo>
                      <a:pt x="8761" y="35"/>
                    </a:lnTo>
                    <a:lnTo>
                      <a:pt x="9199" y="99"/>
                    </a:lnTo>
                    <a:lnTo>
                      <a:pt x="9641" y="192"/>
                    </a:lnTo>
                    <a:lnTo>
                      <a:pt x="10084" y="310"/>
                    </a:lnTo>
                    <a:lnTo>
                      <a:pt x="10526" y="458"/>
                    </a:lnTo>
                    <a:lnTo>
                      <a:pt x="10966" y="632"/>
                    </a:lnTo>
                    <a:lnTo>
                      <a:pt x="11402" y="832"/>
                    </a:lnTo>
                    <a:lnTo>
                      <a:pt x="11830" y="1057"/>
                    </a:lnTo>
                    <a:lnTo>
                      <a:pt x="12250" y="1307"/>
                    </a:lnTo>
                    <a:lnTo>
                      <a:pt x="12659" y="1583"/>
                    </a:lnTo>
                    <a:lnTo>
                      <a:pt x="13054" y="1881"/>
                    </a:lnTo>
                    <a:lnTo>
                      <a:pt x="13435" y="2203"/>
                    </a:lnTo>
                    <a:lnTo>
                      <a:pt x="13798" y="2548"/>
                    </a:lnTo>
                    <a:lnTo>
                      <a:pt x="14141" y="2915"/>
                    </a:lnTo>
                    <a:lnTo>
                      <a:pt x="14464" y="3304"/>
                    </a:lnTo>
                    <a:lnTo>
                      <a:pt x="14762" y="3714"/>
                    </a:lnTo>
                    <a:lnTo>
                      <a:pt x="15036" y="4146"/>
                    </a:lnTo>
                    <a:lnTo>
                      <a:pt x="15281" y="4596"/>
                    </a:lnTo>
                    <a:lnTo>
                      <a:pt x="15496" y="5067"/>
                    </a:lnTo>
                    <a:lnTo>
                      <a:pt x="15679" y="5557"/>
                    </a:lnTo>
                    <a:lnTo>
                      <a:pt x="15829" y="6065"/>
                    </a:lnTo>
                    <a:lnTo>
                      <a:pt x="15942" y="6591"/>
                    </a:lnTo>
                    <a:lnTo>
                      <a:pt x="16016" y="7135"/>
                    </a:lnTo>
                    <a:lnTo>
                      <a:pt x="16052" y="7695"/>
                    </a:lnTo>
                    <a:lnTo>
                      <a:pt x="16044" y="8271"/>
                    </a:lnTo>
                    <a:lnTo>
                      <a:pt x="15991" y="8863"/>
                    </a:lnTo>
                    <a:lnTo>
                      <a:pt x="15892" y="9471"/>
                    </a:lnTo>
                    <a:lnTo>
                      <a:pt x="15744" y="10093"/>
                    </a:lnTo>
                    <a:lnTo>
                      <a:pt x="15545" y="10729"/>
                    </a:lnTo>
                    <a:lnTo>
                      <a:pt x="15294" y="11379"/>
                    </a:lnTo>
                    <a:lnTo>
                      <a:pt x="14987" y="12042"/>
                    </a:lnTo>
                    <a:lnTo>
                      <a:pt x="14623" y="12717"/>
                    </a:lnTo>
                    <a:lnTo>
                      <a:pt x="16074" y="14218"/>
                    </a:lnTo>
                    <a:lnTo>
                      <a:pt x="14156" y="16081"/>
                    </a:lnTo>
                    <a:lnTo>
                      <a:pt x="12655" y="14684"/>
                    </a:lnTo>
                    <a:lnTo>
                      <a:pt x="12293" y="14873"/>
                    </a:lnTo>
                    <a:lnTo>
                      <a:pt x="11934" y="15048"/>
                    </a:lnTo>
                    <a:lnTo>
                      <a:pt x="11578" y="15211"/>
                    </a:lnTo>
                    <a:lnTo>
                      <a:pt x="11223" y="15360"/>
                    </a:lnTo>
                    <a:lnTo>
                      <a:pt x="10870" y="15495"/>
                    </a:lnTo>
                    <a:lnTo>
                      <a:pt x="10520" y="15617"/>
                    </a:lnTo>
                    <a:lnTo>
                      <a:pt x="10173" y="15726"/>
                    </a:lnTo>
                    <a:lnTo>
                      <a:pt x="9828" y="15822"/>
                    </a:lnTo>
                    <a:lnTo>
                      <a:pt x="9485" y="15904"/>
                    </a:lnTo>
                    <a:lnTo>
                      <a:pt x="9145" y="15974"/>
                    </a:lnTo>
                    <a:lnTo>
                      <a:pt x="8808" y="16030"/>
                    </a:lnTo>
                    <a:lnTo>
                      <a:pt x="8472" y="16074"/>
                    </a:lnTo>
                    <a:lnTo>
                      <a:pt x="8140" y="16105"/>
                    </a:lnTo>
                    <a:lnTo>
                      <a:pt x="7812" y="16123"/>
                    </a:lnTo>
                    <a:lnTo>
                      <a:pt x="7486" y="16128"/>
                    </a:lnTo>
                    <a:lnTo>
                      <a:pt x="7164" y="16121"/>
                    </a:lnTo>
                    <a:lnTo>
                      <a:pt x="6845" y="16101"/>
                    </a:lnTo>
                    <a:lnTo>
                      <a:pt x="6529" y="16069"/>
                    </a:lnTo>
                    <a:lnTo>
                      <a:pt x="6216" y="16024"/>
                    </a:lnTo>
                    <a:lnTo>
                      <a:pt x="5906" y="15967"/>
                    </a:lnTo>
                    <a:lnTo>
                      <a:pt x="5601" y="15897"/>
                    </a:lnTo>
                    <a:lnTo>
                      <a:pt x="5298" y="15816"/>
                    </a:lnTo>
                    <a:lnTo>
                      <a:pt x="5001" y="15722"/>
                    </a:lnTo>
                    <a:lnTo>
                      <a:pt x="4706" y="15616"/>
                    </a:lnTo>
                    <a:lnTo>
                      <a:pt x="4415" y="15498"/>
                    </a:lnTo>
                    <a:lnTo>
                      <a:pt x="4129" y="15368"/>
                    </a:lnTo>
                    <a:lnTo>
                      <a:pt x="3846" y="15227"/>
                    </a:lnTo>
                    <a:lnTo>
                      <a:pt x="3568" y="15073"/>
                    </a:lnTo>
                    <a:lnTo>
                      <a:pt x="3293" y="14907"/>
                    </a:lnTo>
                    <a:lnTo>
                      <a:pt x="3023" y="14731"/>
                    </a:lnTo>
                    <a:lnTo>
                      <a:pt x="2757" y="14542"/>
                    </a:lnTo>
                    <a:lnTo>
                      <a:pt x="2496" y="14342"/>
                    </a:lnTo>
                    <a:lnTo>
                      <a:pt x="2509" y="14390"/>
                    </a:lnTo>
                    <a:lnTo>
                      <a:pt x="2520" y="14439"/>
                    </a:lnTo>
                    <a:lnTo>
                      <a:pt x="2528" y="14487"/>
                    </a:lnTo>
                    <a:lnTo>
                      <a:pt x="2533" y="14536"/>
                    </a:lnTo>
                    <a:lnTo>
                      <a:pt x="2536" y="14586"/>
                    </a:lnTo>
                    <a:lnTo>
                      <a:pt x="2537" y="14635"/>
                    </a:lnTo>
                    <a:lnTo>
                      <a:pt x="2534" y="14686"/>
                    </a:lnTo>
                    <a:lnTo>
                      <a:pt x="2530" y="14735"/>
                    </a:lnTo>
                    <a:lnTo>
                      <a:pt x="2523" y="14785"/>
                    </a:lnTo>
                    <a:lnTo>
                      <a:pt x="2514" y="14835"/>
                    </a:lnTo>
                    <a:lnTo>
                      <a:pt x="2502" y="14884"/>
                    </a:lnTo>
                    <a:lnTo>
                      <a:pt x="2489" y="14934"/>
                    </a:lnTo>
                    <a:lnTo>
                      <a:pt x="2473" y="14983"/>
                    </a:lnTo>
                    <a:lnTo>
                      <a:pt x="2454" y="15031"/>
                    </a:lnTo>
                    <a:lnTo>
                      <a:pt x="2434" y="15080"/>
                    </a:lnTo>
                    <a:lnTo>
                      <a:pt x="2412" y="15127"/>
                    </a:lnTo>
                    <a:lnTo>
                      <a:pt x="2388" y="15174"/>
                    </a:lnTo>
                    <a:lnTo>
                      <a:pt x="2363" y="15222"/>
                    </a:lnTo>
                    <a:lnTo>
                      <a:pt x="2334" y="15267"/>
                    </a:lnTo>
                    <a:lnTo>
                      <a:pt x="2305" y="15313"/>
                    </a:lnTo>
                    <a:lnTo>
                      <a:pt x="2275" y="15358"/>
                    </a:lnTo>
                    <a:lnTo>
                      <a:pt x="2241" y="15401"/>
                    </a:lnTo>
                    <a:lnTo>
                      <a:pt x="2207" y="15444"/>
                    </a:lnTo>
                    <a:lnTo>
                      <a:pt x="2171" y="15486"/>
                    </a:lnTo>
                    <a:lnTo>
                      <a:pt x="2134" y="15526"/>
                    </a:lnTo>
                    <a:lnTo>
                      <a:pt x="2095" y="15567"/>
                    </a:lnTo>
                    <a:lnTo>
                      <a:pt x="2055" y="15605"/>
                    </a:lnTo>
                    <a:lnTo>
                      <a:pt x="2013" y="15642"/>
                    </a:lnTo>
                    <a:lnTo>
                      <a:pt x="1971" y="15677"/>
                    </a:lnTo>
                    <a:lnTo>
                      <a:pt x="1927" y="15713"/>
                    </a:lnTo>
                    <a:lnTo>
                      <a:pt x="1881" y="15745"/>
                    </a:lnTo>
                    <a:lnTo>
                      <a:pt x="1836" y="15777"/>
                    </a:lnTo>
                    <a:lnTo>
                      <a:pt x="1779" y="15812"/>
                    </a:lnTo>
                    <a:lnTo>
                      <a:pt x="1723" y="15845"/>
                    </a:lnTo>
                    <a:lnTo>
                      <a:pt x="1666" y="15874"/>
                    </a:lnTo>
                    <a:lnTo>
                      <a:pt x="1610" y="15900"/>
                    </a:lnTo>
                    <a:lnTo>
                      <a:pt x="1552" y="15923"/>
                    </a:lnTo>
                    <a:lnTo>
                      <a:pt x="1496" y="15944"/>
                    </a:lnTo>
                    <a:lnTo>
                      <a:pt x="1438" y="15961"/>
                    </a:lnTo>
                    <a:lnTo>
                      <a:pt x="1381" y="15975"/>
                    </a:lnTo>
                    <a:lnTo>
                      <a:pt x="1324" y="15987"/>
                    </a:lnTo>
                    <a:lnTo>
                      <a:pt x="1267" y="15995"/>
                    </a:lnTo>
                    <a:lnTo>
                      <a:pt x="1210" y="16001"/>
                    </a:lnTo>
                    <a:lnTo>
                      <a:pt x="1154" y="16003"/>
                    </a:lnTo>
                    <a:lnTo>
                      <a:pt x="1098" y="16003"/>
                    </a:lnTo>
                    <a:lnTo>
                      <a:pt x="1043" y="16000"/>
                    </a:lnTo>
                    <a:lnTo>
                      <a:pt x="987" y="15995"/>
                    </a:lnTo>
                    <a:lnTo>
                      <a:pt x="933" y="15986"/>
                    </a:lnTo>
                    <a:lnTo>
                      <a:pt x="879" y="15975"/>
                    </a:lnTo>
                    <a:lnTo>
                      <a:pt x="826" y="15961"/>
                    </a:lnTo>
                    <a:lnTo>
                      <a:pt x="773" y="15944"/>
                    </a:lnTo>
                    <a:lnTo>
                      <a:pt x="722" y="15924"/>
                    </a:lnTo>
                    <a:lnTo>
                      <a:pt x="671" y="15902"/>
                    </a:lnTo>
                    <a:lnTo>
                      <a:pt x="622" y="15877"/>
                    </a:lnTo>
                    <a:lnTo>
                      <a:pt x="573" y="15849"/>
                    </a:lnTo>
                    <a:lnTo>
                      <a:pt x="527" y="15819"/>
                    </a:lnTo>
                    <a:lnTo>
                      <a:pt x="480" y="15786"/>
                    </a:lnTo>
                    <a:lnTo>
                      <a:pt x="436" y="15751"/>
                    </a:lnTo>
                    <a:lnTo>
                      <a:pt x="393" y="15713"/>
                    </a:lnTo>
                    <a:lnTo>
                      <a:pt x="350" y="15671"/>
                    </a:lnTo>
                    <a:lnTo>
                      <a:pt x="310" y="15628"/>
                    </a:lnTo>
                    <a:lnTo>
                      <a:pt x="271" y="15583"/>
                    </a:lnTo>
                    <a:lnTo>
                      <a:pt x="234" y="15534"/>
                    </a:lnTo>
                    <a:lnTo>
                      <a:pt x="199" y="15483"/>
                    </a:lnTo>
                    <a:lnTo>
                      <a:pt x="143" y="15391"/>
                    </a:lnTo>
                    <a:lnTo>
                      <a:pt x="98" y="15299"/>
                    </a:lnTo>
                    <a:lnTo>
                      <a:pt x="61" y="15206"/>
                    </a:lnTo>
                    <a:lnTo>
                      <a:pt x="33" y="15112"/>
                    </a:lnTo>
                    <a:lnTo>
                      <a:pt x="14" y="15019"/>
                    </a:lnTo>
                    <a:lnTo>
                      <a:pt x="3" y="14925"/>
                    </a:lnTo>
                    <a:lnTo>
                      <a:pt x="0" y="14833"/>
                    </a:lnTo>
                    <a:lnTo>
                      <a:pt x="5" y="14741"/>
                    </a:lnTo>
                    <a:lnTo>
                      <a:pt x="17" y="14651"/>
                    </a:lnTo>
                    <a:lnTo>
                      <a:pt x="36" y="14562"/>
                    </a:lnTo>
                    <a:lnTo>
                      <a:pt x="63" y="14475"/>
                    </a:lnTo>
                    <a:lnTo>
                      <a:pt x="95" y="14389"/>
                    </a:lnTo>
                    <a:lnTo>
                      <a:pt x="133" y="14307"/>
                    </a:lnTo>
                    <a:lnTo>
                      <a:pt x="179" y="14226"/>
                    </a:lnTo>
                    <a:lnTo>
                      <a:pt x="228" y="14148"/>
                    </a:lnTo>
                    <a:lnTo>
                      <a:pt x="284" y="14075"/>
                    </a:lnTo>
                    <a:lnTo>
                      <a:pt x="344" y="14004"/>
                    </a:lnTo>
                    <a:lnTo>
                      <a:pt x="409" y="13938"/>
                    </a:lnTo>
                    <a:lnTo>
                      <a:pt x="478" y="13874"/>
                    </a:lnTo>
                    <a:lnTo>
                      <a:pt x="551" y="13816"/>
                    </a:lnTo>
                    <a:lnTo>
                      <a:pt x="628" y="13762"/>
                    </a:lnTo>
                    <a:lnTo>
                      <a:pt x="708" y="13714"/>
                    </a:lnTo>
                    <a:lnTo>
                      <a:pt x="791" y="13670"/>
                    </a:lnTo>
                    <a:lnTo>
                      <a:pt x="878" y="13632"/>
                    </a:lnTo>
                    <a:lnTo>
                      <a:pt x="967" y="13601"/>
                    </a:lnTo>
                    <a:lnTo>
                      <a:pt x="1057" y="13575"/>
                    </a:lnTo>
                    <a:lnTo>
                      <a:pt x="1150" y="13556"/>
                    </a:lnTo>
                    <a:lnTo>
                      <a:pt x="1244" y="13542"/>
                    </a:lnTo>
                    <a:lnTo>
                      <a:pt x="1339" y="13536"/>
                    </a:lnTo>
                    <a:lnTo>
                      <a:pt x="1436" y="13538"/>
                    </a:lnTo>
                    <a:lnTo>
                      <a:pt x="1533" y="13548"/>
                    </a:lnTo>
                    <a:lnTo>
                      <a:pt x="1630" y="13565"/>
                    </a:lnTo>
                    <a:lnTo>
                      <a:pt x="1553" y="13486"/>
                    </a:lnTo>
                    <a:lnTo>
                      <a:pt x="1477" y="13406"/>
                    </a:lnTo>
                    <a:lnTo>
                      <a:pt x="1400" y="13325"/>
                    </a:lnTo>
                    <a:lnTo>
                      <a:pt x="1324" y="13243"/>
                    </a:lnTo>
                    <a:lnTo>
                      <a:pt x="1248" y="13159"/>
                    </a:lnTo>
                    <a:lnTo>
                      <a:pt x="1174" y="13075"/>
                    </a:lnTo>
                    <a:lnTo>
                      <a:pt x="1100" y="12990"/>
                    </a:lnTo>
                    <a:lnTo>
                      <a:pt x="1026" y="12903"/>
                    </a:lnTo>
                    <a:lnTo>
                      <a:pt x="953" y="12815"/>
                    </a:lnTo>
                    <a:lnTo>
                      <a:pt x="880" y="12726"/>
                    </a:lnTo>
                    <a:lnTo>
                      <a:pt x="807" y="12636"/>
                    </a:lnTo>
                    <a:lnTo>
                      <a:pt x="736" y="12545"/>
                    </a:lnTo>
                    <a:lnTo>
                      <a:pt x="665" y="12453"/>
                    </a:lnTo>
                    <a:lnTo>
                      <a:pt x="594" y="12359"/>
                    </a:lnTo>
                    <a:lnTo>
                      <a:pt x="524" y="12264"/>
                    </a:lnTo>
                    <a:lnTo>
                      <a:pt x="454" y="12169"/>
                    </a:lnTo>
                    <a:close/>
                  </a:path>
                </a:pathLst>
              </a:custGeom>
              <a:solidFill>
                <a:srgbClr val="F8F0DC"/>
              </a:solidFill>
              <a:ln>
                <a:noFill/>
              </a:ln>
              <a:effectLst/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100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1" name="PA-102269"/>
          <p:cNvGrpSpPr/>
          <p:nvPr>
            <p:custDataLst>
              <p:tags r:id="rId14"/>
            </p:custDataLst>
          </p:nvPr>
        </p:nvGrpSpPr>
        <p:grpSpPr>
          <a:xfrm>
            <a:off x="1124102" y="4179232"/>
            <a:ext cx="3254528" cy="768000"/>
            <a:chOff x="655289" y="3469054"/>
            <a:chExt cx="2440896" cy="576000"/>
          </a:xfrm>
        </p:grpSpPr>
        <p:sp>
          <p:nvSpPr>
            <p:cNvPr id="22" name="PA-矩形 60"/>
            <p:cNvSpPr>
              <a:spLocks noChangeAspect="1"/>
            </p:cNvSpPr>
            <p:nvPr>
              <p:custDataLst>
                <p:tags r:id="rId15"/>
              </p:custDataLst>
            </p:nvPr>
          </p:nvSpPr>
          <p:spPr>
            <a:xfrm>
              <a:off x="1231289" y="3469054"/>
              <a:ext cx="1864896" cy="576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rgbClr val="C00000"/>
                  </a:solidFill>
                  <a:latin typeface="+mj-ea"/>
                  <a:ea typeface="+mj-ea"/>
                </a:rPr>
                <a:t>坚持古为今用</a:t>
              </a:r>
              <a:endParaRPr lang="zh-CN" altLang="en-US" sz="21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55289" y="3469054"/>
              <a:ext cx="576000" cy="576000"/>
              <a:chOff x="467640" y="1535942"/>
              <a:chExt cx="576000" cy="576000"/>
            </a:xfrm>
          </p:grpSpPr>
          <p:sp>
            <p:nvSpPr>
              <p:cNvPr id="24" name="PA-矩形 62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467640" y="1535942"/>
                <a:ext cx="576000" cy="576000"/>
              </a:xfrm>
              <a:prstGeom prst="rect">
                <a:avLst/>
              </a:prstGeom>
              <a:solidFill>
                <a:srgbClr val="C00000"/>
              </a:solidFill>
              <a:ln w="1016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100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PA-任意多边形 5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575620" y="1640886"/>
                <a:ext cx="360040" cy="366111"/>
              </a:xfrm>
              <a:custGeom>
                <a:avLst/>
                <a:gdLst>
                  <a:gd name="T0" fmla="*/ 2313 w 16074"/>
                  <a:gd name="T1" fmla="*/ 11564 h 16128"/>
                  <a:gd name="T2" fmla="*/ 3529 w 16074"/>
                  <a:gd name="T3" fmla="*/ 12395 h 16128"/>
                  <a:gd name="T4" fmla="*/ 4818 w 16074"/>
                  <a:gd name="T5" fmla="*/ 13031 h 16128"/>
                  <a:gd name="T6" fmla="*/ 6189 w 16074"/>
                  <a:gd name="T7" fmla="*/ 13418 h 16128"/>
                  <a:gd name="T8" fmla="*/ 7653 w 16074"/>
                  <a:gd name="T9" fmla="*/ 13501 h 16128"/>
                  <a:gd name="T10" fmla="*/ 9219 w 16074"/>
                  <a:gd name="T11" fmla="*/ 13224 h 16128"/>
                  <a:gd name="T12" fmla="*/ 5225 w 16074"/>
                  <a:gd name="T13" fmla="*/ 7326 h 16128"/>
                  <a:gd name="T14" fmla="*/ 5604 w 16074"/>
                  <a:gd name="T15" fmla="*/ 2588 h 16128"/>
                  <a:gd name="T16" fmla="*/ 5918 w 16074"/>
                  <a:gd name="T17" fmla="*/ 2680 h 16128"/>
                  <a:gd name="T18" fmla="*/ 6274 w 16074"/>
                  <a:gd name="T19" fmla="*/ 2719 h 16128"/>
                  <a:gd name="T20" fmla="*/ 6671 w 16074"/>
                  <a:gd name="T21" fmla="*/ 2688 h 16128"/>
                  <a:gd name="T22" fmla="*/ 7102 w 16074"/>
                  <a:gd name="T23" fmla="*/ 2577 h 16128"/>
                  <a:gd name="T24" fmla="*/ 7563 w 16074"/>
                  <a:gd name="T25" fmla="*/ 2375 h 16128"/>
                  <a:gd name="T26" fmla="*/ 8053 w 16074"/>
                  <a:gd name="T27" fmla="*/ 2066 h 16128"/>
                  <a:gd name="T28" fmla="*/ 12930 w 16074"/>
                  <a:gd name="T29" fmla="*/ 10057 h 16128"/>
                  <a:gd name="T30" fmla="*/ 13396 w 16074"/>
                  <a:gd name="T31" fmla="*/ 8301 h 16128"/>
                  <a:gd name="T32" fmla="*/ 13347 w 16074"/>
                  <a:gd name="T33" fmla="*/ 6443 h 16128"/>
                  <a:gd name="T34" fmla="*/ 12801 w 16074"/>
                  <a:gd name="T35" fmla="*/ 4583 h 16128"/>
                  <a:gd name="T36" fmla="*/ 11773 w 16074"/>
                  <a:gd name="T37" fmla="*/ 2822 h 16128"/>
                  <a:gd name="T38" fmla="*/ 10277 w 16074"/>
                  <a:gd name="T39" fmla="*/ 1262 h 16128"/>
                  <a:gd name="T40" fmla="*/ 8329 w 16074"/>
                  <a:gd name="T41" fmla="*/ 0 h 16128"/>
                  <a:gd name="T42" fmla="*/ 10526 w 16074"/>
                  <a:gd name="T43" fmla="*/ 458 h 16128"/>
                  <a:gd name="T44" fmla="*/ 12659 w 16074"/>
                  <a:gd name="T45" fmla="*/ 1583 h 16128"/>
                  <a:gd name="T46" fmla="*/ 14464 w 16074"/>
                  <a:gd name="T47" fmla="*/ 3304 h 16128"/>
                  <a:gd name="T48" fmla="*/ 15679 w 16074"/>
                  <a:gd name="T49" fmla="*/ 5557 h 16128"/>
                  <a:gd name="T50" fmla="*/ 16044 w 16074"/>
                  <a:gd name="T51" fmla="*/ 8271 h 16128"/>
                  <a:gd name="T52" fmla="*/ 15294 w 16074"/>
                  <a:gd name="T53" fmla="*/ 11379 h 16128"/>
                  <a:gd name="T54" fmla="*/ 12655 w 16074"/>
                  <a:gd name="T55" fmla="*/ 14684 h 16128"/>
                  <a:gd name="T56" fmla="*/ 10870 w 16074"/>
                  <a:gd name="T57" fmla="*/ 15495 h 16128"/>
                  <a:gd name="T58" fmla="*/ 9145 w 16074"/>
                  <a:gd name="T59" fmla="*/ 15974 h 16128"/>
                  <a:gd name="T60" fmla="*/ 7486 w 16074"/>
                  <a:gd name="T61" fmla="*/ 16128 h 16128"/>
                  <a:gd name="T62" fmla="*/ 5906 w 16074"/>
                  <a:gd name="T63" fmla="*/ 15967 h 16128"/>
                  <a:gd name="T64" fmla="*/ 4415 w 16074"/>
                  <a:gd name="T65" fmla="*/ 15498 h 16128"/>
                  <a:gd name="T66" fmla="*/ 3023 w 16074"/>
                  <a:gd name="T67" fmla="*/ 14731 h 16128"/>
                  <a:gd name="T68" fmla="*/ 2528 w 16074"/>
                  <a:gd name="T69" fmla="*/ 14487 h 16128"/>
                  <a:gd name="T70" fmla="*/ 2530 w 16074"/>
                  <a:gd name="T71" fmla="*/ 14735 h 16128"/>
                  <a:gd name="T72" fmla="*/ 2473 w 16074"/>
                  <a:gd name="T73" fmla="*/ 14983 h 16128"/>
                  <a:gd name="T74" fmla="*/ 2363 w 16074"/>
                  <a:gd name="T75" fmla="*/ 15222 h 16128"/>
                  <a:gd name="T76" fmla="*/ 2207 w 16074"/>
                  <a:gd name="T77" fmla="*/ 15444 h 16128"/>
                  <a:gd name="T78" fmla="*/ 2013 w 16074"/>
                  <a:gd name="T79" fmla="*/ 15642 h 16128"/>
                  <a:gd name="T80" fmla="*/ 1779 w 16074"/>
                  <a:gd name="T81" fmla="*/ 15812 h 16128"/>
                  <a:gd name="T82" fmla="*/ 1496 w 16074"/>
                  <a:gd name="T83" fmla="*/ 15944 h 16128"/>
                  <a:gd name="T84" fmla="*/ 1210 w 16074"/>
                  <a:gd name="T85" fmla="*/ 16001 h 16128"/>
                  <a:gd name="T86" fmla="*/ 933 w 16074"/>
                  <a:gd name="T87" fmla="*/ 15986 h 16128"/>
                  <a:gd name="T88" fmla="*/ 671 w 16074"/>
                  <a:gd name="T89" fmla="*/ 15902 h 16128"/>
                  <a:gd name="T90" fmla="*/ 436 w 16074"/>
                  <a:gd name="T91" fmla="*/ 15751 h 16128"/>
                  <a:gd name="T92" fmla="*/ 234 w 16074"/>
                  <a:gd name="T93" fmla="*/ 15534 h 16128"/>
                  <a:gd name="T94" fmla="*/ 33 w 16074"/>
                  <a:gd name="T95" fmla="*/ 15112 h 16128"/>
                  <a:gd name="T96" fmla="*/ 17 w 16074"/>
                  <a:gd name="T97" fmla="*/ 14651 h 16128"/>
                  <a:gd name="T98" fmla="*/ 179 w 16074"/>
                  <a:gd name="T99" fmla="*/ 14226 h 16128"/>
                  <a:gd name="T100" fmla="*/ 478 w 16074"/>
                  <a:gd name="T101" fmla="*/ 13874 h 16128"/>
                  <a:gd name="T102" fmla="*/ 878 w 16074"/>
                  <a:gd name="T103" fmla="*/ 13632 h 16128"/>
                  <a:gd name="T104" fmla="*/ 1339 w 16074"/>
                  <a:gd name="T105" fmla="*/ 13536 h 16128"/>
                  <a:gd name="T106" fmla="*/ 1477 w 16074"/>
                  <a:gd name="T107" fmla="*/ 13406 h 16128"/>
                  <a:gd name="T108" fmla="*/ 1100 w 16074"/>
                  <a:gd name="T109" fmla="*/ 12990 h 16128"/>
                  <a:gd name="T110" fmla="*/ 736 w 16074"/>
                  <a:gd name="T111" fmla="*/ 12545 h 16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074" h="16128">
                    <a:moveTo>
                      <a:pt x="454" y="12169"/>
                    </a:moveTo>
                    <a:lnTo>
                      <a:pt x="1614" y="10993"/>
                    </a:lnTo>
                    <a:lnTo>
                      <a:pt x="1844" y="11188"/>
                    </a:lnTo>
                    <a:lnTo>
                      <a:pt x="2077" y="11378"/>
                    </a:lnTo>
                    <a:lnTo>
                      <a:pt x="2313" y="11564"/>
                    </a:lnTo>
                    <a:lnTo>
                      <a:pt x="2550" y="11742"/>
                    </a:lnTo>
                    <a:lnTo>
                      <a:pt x="2792" y="11916"/>
                    </a:lnTo>
                    <a:lnTo>
                      <a:pt x="3035" y="12083"/>
                    </a:lnTo>
                    <a:lnTo>
                      <a:pt x="3280" y="12242"/>
                    </a:lnTo>
                    <a:lnTo>
                      <a:pt x="3529" y="12395"/>
                    </a:lnTo>
                    <a:lnTo>
                      <a:pt x="3781" y="12540"/>
                    </a:lnTo>
                    <a:lnTo>
                      <a:pt x="4035" y="12677"/>
                    </a:lnTo>
                    <a:lnTo>
                      <a:pt x="4293" y="12804"/>
                    </a:lnTo>
                    <a:lnTo>
                      <a:pt x="4554" y="12923"/>
                    </a:lnTo>
                    <a:lnTo>
                      <a:pt x="4818" y="13031"/>
                    </a:lnTo>
                    <a:lnTo>
                      <a:pt x="5086" y="13131"/>
                    </a:lnTo>
                    <a:lnTo>
                      <a:pt x="5356" y="13220"/>
                    </a:lnTo>
                    <a:lnTo>
                      <a:pt x="5630" y="13298"/>
                    </a:lnTo>
                    <a:lnTo>
                      <a:pt x="5908" y="13364"/>
                    </a:lnTo>
                    <a:lnTo>
                      <a:pt x="6189" y="13418"/>
                    </a:lnTo>
                    <a:lnTo>
                      <a:pt x="6474" y="13461"/>
                    </a:lnTo>
                    <a:lnTo>
                      <a:pt x="6763" y="13491"/>
                    </a:lnTo>
                    <a:lnTo>
                      <a:pt x="7056" y="13508"/>
                    </a:lnTo>
                    <a:lnTo>
                      <a:pt x="7352" y="13511"/>
                    </a:lnTo>
                    <a:lnTo>
                      <a:pt x="7653" y="13501"/>
                    </a:lnTo>
                    <a:lnTo>
                      <a:pt x="7958" y="13476"/>
                    </a:lnTo>
                    <a:lnTo>
                      <a:pt x="8267" y="13437"/>
                    </a:lnTo>
                    <a:lnTo>
                      <a:pt x="8579" y="13381"/>
                    </a:lnTo>
                    <a:lnTo>
                      <a:pt x="8897" y="13311"/>
                    </a:lnTo>
                    <a:lnTo>
                      <a:pt x="9219" y="13224"/>
                    </a:lnTo>
                    <a:lnTo>
                      <a:pt x="9546" y="13121"/>
                    </a:lnTo>
                    <a:lnTo>
                      <a:pt x="9877" y="13001"/>
                    </a:lnTo>
                    <a:lnTo>
                      <a:pt x="10212" y="12863"/>
                    </a:lnTo>
                    <a:lnTo>
                      <a:pt x="10554" y="12708"/>
                    </a:lnTo>
                    <a:lnTo>
                      <a:pt x="5225" y="7326"/>
                    </a:lnTo>
                    <a:lnTo>
                      <a:pt x="3765" y="8813"/>
                    </a:lnTo>
                    <a:lnTo>
                      <a:pt x="1503" y="6582"/>
                    </a:lnTo>
                    <a:lnTo>
                      <a:pt x="5491" y="2537"/>
                    </a:lnTo>
                    <a:lnTo>
                      <a:pt x="5547" y="2563"/>
                    </a:lnTo>
                    <a:lnTo>
                      <a:pt x="5604" y="2588"/>
                    </a:lnTo>
                    <a:lnTo>
                      <a:pt x="5663" y="2610"/>
                    </a:lnTo>
                    <a:lnTo>
                      <a:pt x="5724" y="2631"/>
                    </a:lnTo>
                    <a:lnTo>
                      <a:pt x="5787" y="2649"/>
                    </a:lnTo>
                    <a:lnTo>
                      <a:pt x="5852" y="2666"/>
                    </a:lnTo>
                    <a:lnTo>
                      <a:pt x="5918" y="2680"/>
                    </a:lnTo>
                    <a:lnTo>
                      <a:pt x="5986" y="2693"/>
                    </a:lnTo>
                    <a:lnTo>
                      <a:pt x="6055" y="2703"/>
                    </a:lnTo>
                    <a:lnTo>
                      <a:pt x="6127" y="2711"/>
                    </a:lnTo>
                    <a:lnTo>
                      <a:pt x="6200" y="2716"/>
                    </a:lnTo>
                    <a:lnTo>
                      <a:pt x="6274" y="2719"/>
                    </a:lnTo>
                    <a:lnTo>
                      <a:pt x="6351" y="2719"/>
                    </a:lnTo>
                    <a:lnTo>
                      <a:pt x="6429" y="2716"/>
                    </a:lnTo>
                    <a:lnTo>
                      <a:pt x="6508" y="2710"/>
                    </a:lnTo>
                    <a:lnTo>
                      <a:pt x="6588" y="2700"/>
                    </a:lnTo>
                    <a:lnTo>
                      <a:pt x="6671" y="2688"/>
                    </a:lnTo>
                    <a:lnTo>
                      <a:pt x="6755" y="2673"/>
                    </a:lnTo>
                    <a:lnTo>
                      <a:pt x="6840" y="2654"/>
                    </a:lnTo>
                    <a:lnTo>
                      <a:pt x="6925" y="2632"/>
                    </a:lnTo>
                    <a:lnTo>
                      <a:pt x="7013" y="2607"/>
                    </a:lnTo>
                    <a:lnTo>
                      <a:pt x="7102" y="2577"/>
                    </a:lnTo>
                    <a:lnTo>
                      <a:pt x="7192" y="2545"/>
                    </a:lnTo>
                    <a:lnTo>
                      <a:pt x="7283" y="2508"/>
                    </a:lnTo>
                    <a:lnTo>
                      <a:pt x="7375" y="2468"/>
                    </a:lnTo>
                    <a:lnTo>
                      <a:pt x="7469" y="2423"/>
                    </a:lnTo>
                    <a:lnTo>
                      <a:pt x="7563" y="2375"/>
                    </a:lnTo>
                    <a:lnTo>
                      <a:pt x="7659" y="2321"/>
                    </a:lnTo>
                    <a:lnTo>
                      <a:pt x="7756" y="2265"/>
                    </a:lnTo>
                    <a:lnTo>
                      <a:pt x="7854" y="2203"/>
                    </a:lnTo>
                    <a:lnTo>
                      <a:pt x="7953" y="2137"/>
                    </a:lnTo>
                    <a:lnTo>
                      <a:pt x="8053" y="2066"/>
                    </a:lnTo>
                    <a:lnTo>
                      <a:pt x="9204" y="3243"/>
                    </a:lnTo>
                    <a:lnTo>
                      <a:pt x="7220" y="5296"/>
                    </a:lnTo>
                    <a:lnTo>
                      <a:pt x="12597" y="10708"/>
                    </a:lnTo>
                    <a:lnTo>
                      <a:pt x="12775" y="10387"/>
                    </a:lnTo>
                    <a:lnTo>
                      <a:pt x="12930" y="10057"/>
                    </a:lnTo>
                    <a:lnTo>
                      <a:pt x="13065" y="9719"/>
                    </a:lnTo>
                    <a:lnTo>
                      <a:pt x="13179" y="9373"/>
                    </a:lnTo>
                    <a:lnTo>
                      <a:pt x="13271" y="9022"/>
                    </a:lnTo>
                    <a:lnTo>
                      <a:pt x="13344" y="8664"/>
                    </a:lnTo>
                    <a:lnTo>
                      <a:pt x="13396" y="8301"/>
                    </a:lnTo>
                    <a:lnTo>
                      <a:pt x="13426" y="7934"/>
                    </a:lnTo>
                    <a:lnTo>
                      <a:pt x="13437" y="7564"/>
                    </a:lnTo>
                    <a:lnTo>
                      <a:pt x="13427" y="7192"/>
                    </a:lnTo>
                    <a:lnTo>
                      <a:pt x="13398" y="6818"/>
                    </a:lnTo>
                    <a:lnTo>
                      <a:pt x="13347" y="6443"/>
                    </a:lnTo>
                    <a:lnTo>
                      <a:pt x="13277" y="6068"/>
                    </a:lnTo>
                    <a:lnTo>
                      <a:pt x="13188" y="5694"/>
                    </a:lnTo>
                    <a:lnTo>
                      <a:pt x="13079" y="5321"/>
                    </a:lnTo>
                    <a:lnTo>
                      <a:pt x="12949" y="4950"/>
                    </a:lnTo>
                    <a:lnTo>
                      <a:pt x="12801" y="4583"/>
                    </a:lnTo>
                    <a:lnTo>
                      <a:pt x="12634" y="4220"/>
                    </a:lnTo>
                    <a:lnTo>
                      <a:pt x="12447" y="3862"/>
                    </a:lnTo>
                    <a:lnTo>
                      <a:pt x="12241" y="3509"/>
                    </a:lnTo>
                    <a:lnTo>
                      <a:pt x="12017" y="3162"/>
                    </a:lnTo>
                    <a:lnTo>
                      <a:pt x="11773" y="2822"/>
                    </a:lnTo>
                    <a:lnTo>
                      <a:pt x="11511" y="2492"/>
                    </a:lnTo>
                    <a:lnTo>
                      <a:pt x="11230" y="2169"/>
                    </a:lnTo>
                    <a:lnTo>
                      <a:pt x="10931" y="1856"/>
                    </a:lnTo>
                    <a:lnTo>
                      <a:pt x="10613" y="1553"/>
                    </a:lnTo>
                    <a:lnTo>
                      <a:pt x="10277" y="1262"/>
                    </a:lnTo>
                    <a:lnTo>
                      <a:pt x="9924" y="982"/>
                    </a:lnTo>
                    <a:lnTo>
                      <a:pt x="9551" y="716"/>
                    </a:lnTo>
                    <a:lnTo>
                      <a:pt x="9162" y="463"/>
                    </a:lnTo>
                    <a:lnTo>
                      <a:pt x="8754" y="224"/>
                    </a:lnTo>
                    <a:lnTo>
                      <a:pt x="8329" y="0"/>
                    </a:lnTo>
                    <a:lnTo>
                      <a:pt x="8761" y="35"/>
                    </a:lnTo>
                    <a:lnTo>
                      <a:pt x="9199" y="99"/>
                    </a:lnTo>
                    <a:lnTo>
                      <a:pt x="9641" y="192"/>
                    </a:lnTo>
                    <a:lnTo>
                      <a:pt x="10084" y="310"/>
                    </a:lnTo>
                    <a:lnTo>
                      <a:pt x="10526" y="458"/>
                    </a:lnTo>
                    <a:lnTo>
                      <a:pt x="10966" y="632"/>
                    </a:lnTo>
                    <a:lnTo>
                      <a:pt x="11402" y="832"/>
                    </a:lnTo>
                    <a:lnTo>
                      <a:pt x="11830" y="1057"/>
                    </a:lnTo>
                    <a:lnTo>
                      <a:pt x="12250" y="1307"/>
                    </a:lnTo>
                    <a:lnTo>
                      <a:pt x="12659" y="1583"/>
                    </a:lnTo>
                    <a:lnTo>
                      <a:pt x="13054" y="1881"/>
                    </a:lnTo>
                    <a:lnTo>
                      <a:pt x="13435" y="2203"/>
                    </a:lnTo>
                    <a:lnTo>
                      <a:pt x="13798" y="2548"/>
                    </a:lnTo>
                    <a:lnTo>
                      <a:pt x="14141" y="2915"/>
                    </a:lnTo>
                    <a:lnTo>
                      <a:pt x="14464" y="3304"/>
                    </a:lnTo>
                    <a:lnTo>
                      <a:pt x="14762" y="3714"/>
                    </a:lnTo>
                    <a:lnTo>
                      <a:pt x="15036" y="4146"/>
                    </a:lnTo>
                    <a:lnTo>
                      <a:pt x="15281" y="4596"/>
                    </a:lnTo>
                    <a:lnTo>
                      <a:pt x="15496" y="5067"/>
                    </a:lnTo>
                    <a:lnTo>
                      <a:pt x="15679" y="5557"/>
                    </a:lnTo>
                    <a:lnTo>
                      <a:pt x="15829" y="6065"/>
                    </a:lnTo>
                    <a:lnTo>
                      <a:pt x="15942" y="6591"/>
                    </a:lnTo>
                    <a:lnTo>
                      <a:pt x="16016" y="7135"/>
                    </a:lnTo>
                    <a:lnTo>
                      <a:pt x="16052" y="7695"/>
                    </a:lnTo>
                    <a:lnTo>
                      <a:pt x="16044" y="8271"/>
                    </a:lnTo>
                    <a:lnTo>
                      <a:pt x="15991" y="8863"/>
                    </a:lnTo>
                    <a:lnTo>
                      <a:pt x="15892" y="9471"/>
                    </a:lnTo>
                    <a:lnTo>
                      <a:pt x="15744" y="10093"/>
                    </a:lnTo>
                    <a:lnTo>
                      <a:pt x="15545" y="10729"/>
                    </a:lnTo>
                    <a:lnTo>
                      <a:pt x="15294" y="11379"/>
                    </a:lnTo>
                    <a:lnTo>
                      <a:pt x="14987" y="12042"/>
                    </a:lnTo>
                    <a:lnTo>
                      <a:pt x="14623" y="12717"/>
                    </a:lnTo>
                    <a:lnTo>
                      <a:pt x="16074" y="14218"/>
                    </a:lnTo>
                    <a:lnTo>
                      <a:pt x="14156" y="16081"/>
                    </a:lnTo>
                    <a:lnTo>
                      <a:pt x="12655" y="14684"/>
                    </a:lnTo>
                    <a:lnTo>
                      <a:pt x="12293" y="14873"/>
                    </a:lnTo>
                    <a:lnTo>
                      <a:pt x="11934" y="15048"/>
                    </a:lnTo>
                    <a:lnTo>
                      <a:pt x="11578" y="15211"/>
                    </a:lnTo>
                    <a:lnTo>
                      <a:pt x="11223" y="15360"/>
                    </a:lnTo>
                    <a:lnTo>
                      <a:pt x="10870" y="15495"/>
                    </a:lnTo>
                    <a:lnTo>
                      <a:pt x="10520" y="15617"/>
                    </a:lnTo>
                    <a:lnTo>
                      <a:pt x="10173" y="15726"/>
                    </a:lnTo>
                    <a:lnTo>
                      <a:pt x="9828" y="15822"/>
                    </a:lnTo>
                    <a:lnTo>
                      <a:pt x="9485" y="15904"/>
                    </a:lnTo>
                    <a:lnTo>
                      <a:pt x="9145" y="15974"/>
                    </a:lnTo>
                    <a:lnTo>
                      <a:pt x="8808" y="16030"/>
                    </a:lnTo>
                    <a:lnTo>
                      <a:pt x="8472" y="16074"/>
                    </a:lnTo>
                    <a:lnTo>
                      <a:pt x="8140" y="16105"/>
                    </a:lnTo>
                    <a:lnTo>
                      <a:pt x="7812" y="16123"/>
                    </a:lnTo>
                    <a:lnTo>
                      <a:pt x="7486" y="16128"/>
                    </a:lnTo>
                    <a:lnTo>
                      <a:pt x="7164" y="16121"/>
                    </a:lnTo>
                    <a:lnTo>
                      <a:pt x="6845" y="16101"/>
                    </a:lnTo>
                    <a:lnTo>
                      <a:pt x="6529" y="16069"/>
                    </a:lnTo>
                    <a:lnTo>
                      <a:pt x="6216" y="16024"/>
                    </a:lnTo>
                    <a:lnTo>
                      <a:pt x="5906" y="15967"/>
                    </a:lnTo>
                    <a:lnTo>
                      <a:pt x="5601" y="15897"/>
                    </a:lnTo>
                    <a:lnTo>
                      <a:pt x="5298" y="15816"/>
                    </a:lnTo>
                    <a:lnTo>
                      <a:pt x="5001" y="15722"/>
                    </a:lnTo>
                    <a:lnTo>
                      <a:pt x="4706" y="15616"/>
                    </a:lnTo>
                    <a:lnTo>
                      <a:pt x="4415" y="15498"/>
                    </a:lnTo>
                    <a:lnTo>
                      <a:pt x="4129" y="15368"/>
                    </a:lnTo>
                    <a:lnTo>
                      <a:pt x="3846" y="15227"/>
                    </a:lnTo>
                    <a:lnTo>
                      <a:pt x="3568" y="15073"/>
                    </a:lnTo>
                    <a:lnTo>
                      <a:pt x="3293" y="14907"/>
                    </a:lnTo>
                    <a:lnTo>
                      <a:pt x="3023" y="14731"/>
                    </a:lnTo>
                    <a:lnTo>
                      <a:pt x="2757" y="14542"/>
                    </a:lnTo>
                    <a:lnTo>
                      <a:pt x="2496" y="14342"/>
                    </a:lnTo>
                    <a:lnTo>
                      <a:pt x="2509" y="14390"/>
                    </a:lnTo>
                    <a:lnTo>
                      <a:pt x="2520" y="14439"/>
                    </a:lnTo>
                    <a:lnTo>
                      <a:pt x="2528" y="14487"/>
                    </a:lnTo>
                    <a:lnTo>
                      <a:pt x="2533" y="14536"/>
                    </a:lnTo>
                    <a:lnTo>
                      <a:pt x="2536" y="14586"/>
                    </a:lnTo>
                    <a:lnTo>
                      <a:pt x="2537" y="14635"/>
                    </a:lnTo>
                    <a:lnTo>
                      <a:pt x="2534" y="14686"/>
                    </a:lnTo>
                    <a:lnTo>
                      <a:pt x="2530" y="14735"/>
                    </a:lnTo>
                    <a:lnTo>
                      <a:pt x="2523" y="14785"/>
                    </a:lnTo>
                    <a:lnTo>
                      <a:pt x="2514" y="14835"/>
                    </a:lnTo>
                    <a:lnTo>
                      <a:pt x="2502" y="14884"/>
                    </a:lnTo>
                    <a:lnTo>
                      <a:pt x="2489" y="14934"/>
                    </a:lnTo>
                    <a:lnTo>
                      <a:pt x="2473" y="14983"/>
                    </a:lnTo>
                    <a:lnTo>
                      <a:pt x="2454" y="15031"/>
                    </a:lnTo>
                    <a:lnTo>
                      <a:pt x="2434" y="15080"/>
                    </a:lnTo>
                    <a:lnTo>
                      <a:pt x="2412" y="15127"/>
                    </a:lnTo>
                    <a:lnTo>
                      <a:pt x="2388" y="15174"/>
                    </a:lnTo>
                    <a:lnTo>
                      <a:pt x="2363" y="15222"/>
                    </a:lnTo>
                    <a:lnTo>
                      <a:pt x="2334" y="15267"/>
                    </a:lnTo>
                    <a:lnTo>
                      <a:pt x="2305" y="15313"/>
                    </a:lnTo>
                    <a:lnTo>
                      <a:pt x="2275" y="15358"/>
                    </a:lnTo>
                    <a:lnTo>
                      <a:pt x="2241" y="15401"/>
                    </a:lnTo>
                    <a:lnTo>
                      <a:pt x="2207" y="15444"/>
                    </a:lnTo>
                    <a:lnTo>
                      <a:pt x="2171" y="15486"/>
                    </a:lnTo>
                    <a:lnTo>
                      <a:pt x="2134" y="15526"/>
                    </a:lnTo>
                    <a:lnTo>
                      <a:pt x="2095" y="15567"/>
                    </a:lnTo>
                    <a:lnTo>
                      <a:pt x="2055" y="15605"/>
                    </a:lnTo>
                    <a:lnTo>
                      <a:pt x="2013" y="15642"/>
                    </a:lnTo>
                    <a:lnTo>
                      <a:pt x="1971" y="15677"/>
                    </a:lnTo>
                    <a:lnTo>
                      <a:pt x="1927" y="15713"/>
                    </a:lnTo>
                    <a:lnTo>
                      <a:pt x="1881" y="15745"/>
                    </a:lnTo>
                    <a:lnTo>
                      <a:pt x="1836" y="15777"/>
                    </a:lnTo>
                    <a:lnTo>
                      <a:pt x="1779" y="15812"/>
                    </a:lnTo>
                    <a:lnTo>
                      <a:pt x="1723" y="15845"/>
                    </a:lnTo>
                    <a:lnTo>
                      <a:pt x="1666" y="15874"/>
                    </a:lnTo>
                    <a:lnTo>
                      <a:pt x="1610" y="15900"/>
                    </a:lnTo>
                    <a:lnTo>
                      <a:pt x="1552" y="15923"/>
                    </a:lnTo>
                    <a:lnTo>
                      <a:pt x="1496" y="15944"/>
                    </a:lnTo>
                    <a:lnTo>
                      <a:pt x="1438" y="15961"/>
                    </a:lnTo>
                    <a:lnTo>
                      <a:pt x="1381" y="15975"/>
                    </a:lnTo>
                    <a:lnTo>
                      <a:pt x="1324" y="15987"/>
                    </a:lnTo>
                    <a:lnTo>
                      <a:pt x="1267" y="15995"/>
                    </a:lnTo>
                    <a:lnTo>
                      <a:pt x="1210" y="16001"/>
                    </a:lnTo>
                    <a:lnTo>
                      <a:pt x="1154" y="16003"/>
                    </a:lnTo>
                    <a:lnTo>
                      <a:pt x="1098" y="16003"/>
                    </a:lnTo>
                    <a:lnTo>
                      <a:pt x="1043" y="16000"/>
                    </a:lnTo>
                    <a:lnTo>
                      <a:pt x="987" y="15995"/>
                    </a:lnTo>
                    <a:lnTo>
                      <a:pt x="933" y="15986"/>
                    </a:lnTo>
                    <a:lnTo>
                      <a:pt x="879" y="15975"/>
                    </a:lnTo>
                    <a:lnTo>
                      <a:pt x="826" y="15961"/>
                    </a:lnTo>
                    <a:lnTo>
                      <a:pt x="773" y="15944"/>
                    </a:lnTo>
                    <a:lnTo>
                      <a:pt x="722" y="15924"/>
                    </a:lnTo>
                    <a:lnTo>
                      <a:pt x="671" y="15902"/>
                    </a:lnTo>
                    <a:lnTo>
                      <a:pt x="622" y="15877"/>
                    </a:lnTo>
                    <a:lnTo>
                      <a:pt x="573" y="15849"/>
                    </a:lnTo>
                    <a:lnTo>
                      <a:pt x="527" y="15819"/>
                    </a:lnTo>
                    <a:lnTo>
                      <a:pt x="480" y="15786"/>
                    </a:lnTo>
                    <a:lnTo>
                      <a:pt x="436" y="15751"/>
                    </a:lnTo>
                    <a:lnTo>
                      <a:pt x="393" y="15713"/>
                    </a:lnTo>
                    <a:lnTo>
                      <a:pt x="350" y="15671"/>
                    </a:lnTo>
                    <a:lnTo>
                      <a:pt x="310" y="15628"/>
                    </a:lnTo>
                    <a:lnTo>
                      <a:pt x="271" y="15583"/>
                    </a:lnTo>
                    <a:lnTo>
                      <a:pt x="234" y="15534"/>
                    </a:lnTo>
                    <a:lnTo>
                      <a:pt x="199" y="15483"/>
                    </a:lnTo>
                    <a:lnTo>
                      <a:pt x="143" y="15391"/>
                    </a:lnTo>
                    <a:lnTo>
                      <a:pt x="98" y="15299"/>
                    </a:lnTo>
                    <a:lnTo>
                      <a:pt x="61" y="15206"/>
                    </a:lnTo>
                    <a:lnTo>
                      <a:pt x="33" y="15112"/>
                    </a:lnTo>
                    <a:lnTo>
                      <a:pt x="14" y="15019"/>
                    </a:lnTo>
                    <a:lnTo>
                      <a:pt x="3" y="14925"/>
                    </a:lnTo>
                    <a:lnTo>
                      <a:pt x="0" y="14833"/>
                    </a:lnTo>
                    <a:lnTo>
                      <a:pt x="5" y="14741"/>
                    </a:lnTo>
                    <a:lnTo>
                      <a:pt x="17" y="14651"/>
                    </a:lnTo>
                    <a:lnTo>
                      <a:pt x="36" y="14562"/>
                    </a:lnTo>
                    <a:lnTo>
                      <a:pt x="63" y="14475"/>
                    </a:lnTo>
                    <a:lnTo>
                      <a:pt x="95" y="14389"/>
                    </a:lnTo>
                    <a:lnTo>
                      <a:pt x="133" y="14307"/>
                    </a:lnTo>
                    <a:lnTo>
                      <a:pt x="179" y="14226"/>
                    </a:lnTo>
                    <a:lnTo>
                      <a:pt x="228" y="14148"/>
                    </a:lnTo>
                    <a:lnTo>
                      <a:pt x="284" y="14075"/>
                    </a:lnTo>
                    <a:lnTo>
                      <a:pt x="344" y="14004"/>
                    </a:lnTo>
                    <a:lnTo>
                      <a:pt x="409" y="13938"/>
                    </a:lnTo>
                    <a:lnTo>
                      <a:pt x="478" y="13874"/>
                    </a:lnTo>
                    <a:lnTo>
                      <a:pt x="551" y="13816"/>
                    </a:lnTo>
                    <a:lnTo>
                      <a:pt x="628" y="13762"/>
                    </a:lnTo>
                    <a:lnTo>
                      <a:pt x="708" y="13714"/>
                    </a:lnTo>
                    <a:lnTo>
                      <a:pt x="791" y="13670"/>
                    </a:lnTo>
                    <a:lnTo>
                      <a:pt x="878" y="13632"/>
                    </a:lnTo>
                    <a:lnTo>
                      <a:pt x="967" y="13601"/>
                    </a:lnTo>
                    <a:lnTo>
                      <a:pt x="1057" y="13575"/>
                    </a:lnTo>
                    <a:lnTo>
                      <a:pt x="1150" y="13556"/>
                    </a:lnTo>
                    <a:lnTo>
                      <a:pt x="1244" y="13542"/>
                    </a:lnTo>
                    <a:lnTo>
                      <a:pt x="1339" y="13536"/>
                    </a:lnTo>
                    <a:lnTo>
                      <a:pt x="1436" y="13538"/>
                    </a:lnTo>
                    <a:lnTo>
                      <a:pt x="1533" y="13548"/>
                    </a:lnTo>
                    <a:lnTo>
                      <a:pt x="1630" y="13565"/>
                    </a:lnTo>
                    <a:lnTo>
                      <a:pt x="1553" y="13486"/>
                    </a:lnTo>
                    <a:lnTo>
                      <a:pt x="1477" y="13406"/>
                    </a:lnTo>
                    <a:lnTo>
                      <a:pt x="1400" y="13325"/>
                    </a:lnTo>
                    <a:lnTo>
                      <a:pt x="1324" y="13243"/>
                    </a:lnTo>
                    <a:lnTo>
                      <a:pt x="1248" y="13159"/>
                    </a:lnTo>
                    <a:lnTo>
                      <a:pt x="1174" y="13075"/>
                    </a:lnTo>
                    <a:lnTo>
                      <a:pt x="1100" y="12990"/>
                    </a:lnTo>
                    <a:lnTo>
                      <a:pt x="1026" y="12903"/>
                    </a:lnTo>
                    <a:lnTo>
                      <a:pt x="953" y="12815"/>
                    </a:lnTo>
                    <a:lnTo>
                      <a:pt x="880" y="12726"/>
                    </a:lnTo>
                    <a:lnTo>
                      <a:pt x="807" y="12636"/>
                    </a:lnTo>
                    <a:lnTo>
                      <a:pt x="736" y="12545"/>
                    </a:lnTo>
                    <a:lnTo>
                      <a:pt x="665" y="12453"/>
                    </a:lnTo>
                    <a:lnTo>
                      <a:pt x="594" y="12359"/>
                    </a:lnTo>
                    <a:lnTo>
                      <a:pt x="524" y="12264"/>
                    </a:lnTo>
                    <a:lnTo>
                      <a:pt x="454" y="12169"/>
                    </a:lnTo>
                    <a:close/>
                  </a:path>
                </a:pathLst>
              </a:custGeom>
              <a:solidFill>
                <a:srgbClr val="F8F0DC"/>
              </a:solidFill>
              <a:ln>
                <a:noFill/>
              </a:ln>
              <a:effectLst/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100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6" name="PA-102270"/>
          <p:cNvGrpSpPr/>
          <p:nvPr>
            <p:custDataLst>
              <p:tags r:id="rId18"/>
            </p:custDataLst>
          </p:nvPr>
        </p:nvGrpSpPr>
        <p:grpSpPr>
          <a:xfrm>
            <a:off x="1124102" y="5292250"/>
            <a:ext cx="3254528" cy="768000"/>
            <a:chOff x="655289" y="4303817"/>
            <a:chExt cx="2440896" cy="576000"/>
          </a:xfrm>
        </p:grpSpPr>
        <p:sp>
          <p:nvSpPr>
            <p:cNvPr id="27" name="PA-矩形 65"/>
            <p:cNvSpPr>
              <a:spLocks noChangeAspect="1"/>
            </p:cNvSpPr>
            <p:nvPr>
              <p:custDataLst>
                <p:tags r:id="rId19"/>
              </p:custDataLst>
            </p:nvPr>
          </p:nvSpPr>
          <p:spPr>
            <a:xfrm>
              <a:off x="1231289" y="4303817"/>
              <a:ext cx="1864896" cy="576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rgbClr val="C00000"/>
                  </a:solidFill>
                  <a:latin typeface="+mj-ea"/>
                  <a:ea typeface="+mj-ea"/>
                </a:rPr>
                <a:t>要坚守正道</a:t>
              </a:r>
              <a:endParaRPr lang="zh-CN" altLang="en-US" sz="21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55289" y="4303817"/>
              <a:ext cx="576000" cy="576000"/>
              <a:chOff x="467640" y="1535942"/>
              <a:chExt cx="576000" cy="576000"/>
            </a:xfrm>
          </p:grpSpPr>
          <p:sp>
            <p:nvSpPr>
              <p:cNvPr id="29" name="PA-矩形 67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>
                <a:off x="467640" y="1535942"/>
                <a:ext cx="576000" cy="576000"/>
              </a:xfrm>
              <a:prstGeom prst="rect">
                <a:avLst/>
              </a:prstGeom>
              <a:solidFill>
                <a:srgbClr val="C00000"/>
              </a:solidFill>
              <a:ln w="1016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100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" name="PA-任意多边形 5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575620" y="1640886"/>
                <a:ext cx="360040" cy="366111"/>
              </a:xfrm>
              <a:custGeom>
                <a:avLst/>
                <a:gdLst>
                  <a:gd name="T0" fmla="*/ 2313 w 16074"/>
                  <a:gd name="T1" fmla="*/ 11564 h 16128"/>
                  <a:gd name="T2" fmla="*/ 3529 w 16074"/>
                  <a:gd name="T3" fmla="*/ 12395 h 16128"/>
                  <a:gd name="T4" fmla="*/ 4818 w 16074"/>
                  <a:gd name="T5" fmla="*/ 13031 h 16128"/>
                  <a:gd name="T6" fmla="*/ 6189 w 16074"/>
                  <a:gd name="T7" fmla="*/ 13418 h 16128"/>
                  <a:gd name="T8" fmla="*/ 7653 w 16074"/>
                  <a:gd name="T9" fmla="*/ 13501 h 16128"/>
                  <a:gd name="T10" fmla="*/ 9219 w 16074"/>
                  <a:gd name="T11" fmla="*/ 13224 h 16128"/>
                  <a:gd name="T12" fmla="*/ 5225 w 16074"/>
                  <a:gd name="T13" fmla="*/ 7326 h 16128"/>
                  <a:gd name="T14" fmla="*/ 5604 w 16074"/>
                  <a:gd name="T15" fmla="*/ 2588 h 16128"/>
                  <a:gd name="T16" fmla="*/ 5918 w 16074"/>
                  <a:gd name="T17" fmla="*/ 2680 h 16128"/>
                  <a:gd name="T18" fmla="*/ 6274 w 16074"/>
                  <a:gd name="T19" fmla="*/ 2719 h 16128"/>
                  <a:gd name="T20" fmla="*/ 6671 w 16074"/>
                  <a:gd name="T21" fmla="*/ 2688 h 16128"/>
                  <a:gd name="T22" fmla="*/ 7102 w 16074"/>
                  <a:gd name="T23" fmla="*/ 2577 h 16128"/>
                  <a:gd name="T24" fmla="*/ 7563 w 16074"/>
                  <a:gd name="T25" fmla="*/ 2375 h 16128"/>
                  <a:gd name="T26" fmla="*/ 8053 w 16074"/>
                  <a:gd name="T27" fmla="*/ 2066 h 16128"/>
                  <a:gd name="T28" fmla="*/ 12930 w 16074"/>
                  <a:gd name="T29" fmla="*/ 10057 h 16128"/>
                  <a:gd name="T30" fmla="*/ 13396 w 16074"/>
                  <a:gd name="T31" fmla="*/ 8301 h 16128"/>
                  <a:gd name="T32" fmla="*/ 13347 w 16074"/>
                  <a:gd name="T33" fmla="*/ 6443 h 16128"/>
                  <a:gd name="T34" fmla="*/ 12801 w 16074"/>
                  <a:gd name="T35" fmla="*/ 4583 h 16128"/>
                  <a:gd name="T36" fmla="*/ 11773 w 16074"/>
                  <a:gd name="T37" fmla="*/ 2822 h 16128"/>
                  <a:gd name="T38" fmla="*/ 10277 w 16074"/>
                  <a:gd name="T39" fmla="*/ 1262 h 16128"/>
                  <a:gd name="T40" fmla="*/ 8329 w 16074"/>
                  <a:gd name="T41" fmla="*/ 0 h 16128"/>
                  <a:gd name="T42" fmla="*/ 10526 w 16074"/>
                  <a:gd name="T43" fmla="*/ 458 h 16128"/>
                  <a:gd name="T44" fmla="*/ 12659 w 16074"/>
                  <a:gd name="T45" fmla="*/ 1583 h 16128"/>
                  <a:gd name="T46" fmla="*/ 14464 w 16074"/>
                  <a:gd name="T47" fmla="*/ 3304 h 16128"/>
                  <a:gd name="T48" fmla="*/ 15679 w 16074"/>
                  <a:gd name="T49" fmla="*/ 5557 h 16128"/>
                  <a:gd name="T50" fmla="*/ 16044 w 16074"/>
                  <a:gd name="T51" fmla="*/ 8271 h 16128"/>
                  <a:gd name="T52" fmla="*/ 15294 w 16074"/>
                  <a:gd name="T53" fmla="*/ 11379 h 16128"/>
                  <a:gd name="T54" fmla="*/ 12655 w 16074"/>
                  <a:gd name="T55" fmla="*/ 14684 h 16128"/>
                  <a:gd name="T56" fmla="*/ 10870 w 16074"/>
                  <a:gd name="T57" fmla="*/ 15495 h 16128"/>
                  <a:gd name="T58" fmla="*/ 9145 w 16074"/>
                  <a:gd name="T59" fmla="*/ 15974 h 16128"/>
                  <a:gd name="T60" fmla="*/ 7486 w 16074"/>
                  <a:gd name="T61" fmla="*/ 16128 h 16128"/>
                  <a:gd name="T62" fmla="*/ 5906 w 16074"/>
                  <a:gd name="T63" fmla="*/ 15967 h 16128"/>
                  <a:gd name="T64" fmla="*/ 4415 w 16074"/>
                  <a:gd name="T65" fmla="*/ 15498 h 16128"/>
                  <a:gd name="T66" fmla="*/ 3023 w 16074"/>
                  <a:gd name="T67" fmla="*/ 14731 h 16128"/>
                  <a:gd name="T68" fmla="*/ 2528 w 16074"/>
                  <a:gd name="T69" fmla="*/ 14487 h 16128"/>
                  <a:gd name="T70" fmla="*/ 2530 w 16074"/>
                  <a:gd name="T71" fmla="*/ 14735 h 16128"/>
                  <a:gd name="T72" fmla="*/ 2473 w 16074"/>
                  <a:gd name="T73" fmla="*/ 14983 h 16128"/>
                  <a:gd name="T74" fmla="*/ 2363 w 16074"/>
                  <a:gd name="T75" fmla="*/ 15222 h 16128"/>
                  <a:gd name="T76" fmla="*/ 2207 w 16074"/>
                  <a:gd name="T77" fmla="*/ 15444 h 16128"/>
                  <a:gd name="T78" fmla="*/ 2013 w 16074"/>
                  <a:gd name="T79" fmla="*/ 15642 h 16128"/>
                  <a:gd name="T80" fmla="*/ 1779 w 16074"/>
                  <a:gd name="T81" fmla="*/ 15812 h 16128"/>
                  <a:gd name="T82" fmla="*/ 1496 w 16074"/>
                  <a:gd name="T83" fmla="*/ 15944 h 16128"/>
                  <a:gd name="T84" fmla="*/ 1210 w 16074"/>
                  <a:gd name="T85" fmla="*/ 16001 h 16128"/>
                  <a:gd name="T86" fmla="*/ 933 w 16074"/>
                  <a:gd name="T87" fmla="*/ 15986 h 16128"/>
                  <a:gd name="T88" fmla="*/ 671 w 16074"/>
                  <a:gd name="T89" fmla="*/ 15902 h 16128"/>
                  <a:gd name="T90" fmla="*/ 436 w 16074"/>
                  <a:gd name="T91" fmla="*/ 15751 h 16128"/>
                  <a:gd name="T92" fmla="*/ 234 w 16074"/>
                  <a:gd name="T93" fmla="*/ 15534 h 16128"/>
                  <a:gd name="T94" fmla="*/ 33 w 16074"/>
                  <a:gd name="T95" fmla="*/ 15112 h 16128"/>
                  <a:gd name="T96" fmla="*/ 17 w 16074"/>
                  <a:gd name="T97" fmla="*/ 14651 h 16128"/>
                  <a:gd name="T98" fmla="*/ 179 w 16074"/>
                  <a:gd name="T99" fmla="*/ 14226 h 16128"/>
                  <a:gd name="T100" fmla="*/ 478 w 16074"/>
                  <a:gd name="T101" fmla="*/ 13874 h 16128"/>
                  <a:gd name="T102" fmla="*/ 878 w 16074"/>
                  <a:gd name="T103" fmla="*/ 13632 h 16128"/>
                  <a:gd name="T104" fmla="*/ 1339 w 16074"/>
                  <a:gd name="T105" fmla="*/ 13536 h 16128"/>
                  <a:gd name="T106" fmla="*/ 1477 w 16074"/>
                  <a:gd name="T107" fmla="*/ 13406 h 16128"/>
                  <a:gd name="T108" fmla="*/ 1100 w 16074"/>
                  <a:gd name="T109" fmla="*/ 12990 h 16128"/>
                  <a:gd name="T110" fmla="*/ 736 w 16074"/>
                  <a:gd name="T111" fmla="*/ 12545 h 16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074" h="16128">
                    <a:moveTo>
                      <a:pt x="454" y="12169"/>
                    </a:moveTo>
                    <a:lnTo>
                      <a:pt x="1614" y="10993"/>
                    </a:lnTo>
                    <a:lnTo>
                      <a:pt x="1844" y="11188"/>
                    </a:lnTo>
                    <a:lnTo>
                      <a:pt x="2077" y="11378"/>
                    </a:lnTo>
                    <a:lnTo>
                      <a:pt x="2313" y="11564"/>
                    </a:lnTo>
                    <a:lnTo>
                      <a:pt x="2550" y="11742"/>
                    </a:lnTo>
                    <a:lnTo>
                      <a:pt x="2792" y="11916"/>
                    </a:lnTo>
                    <a:lnTo>
                      <a:pt x="3035" y="12083"/>
                    </a:lnTo>
                    <a:lnTo>
                      <a:pt x="3280" y="12242"/>
                    </a:lnTo>
                    <a:lnTo>
                      <a:pt x="3529" y="12395"/>
                    </a:lnTo>
                    <a:lnTo>
                      <a:pt x="3781" y="12540"/>
                    </a:lnTo>
                    <a:lnTo>
                      <a:pt x="4035" y="12677"/>
                    </a:lnTo>
                    <a:lnTo>
                      <a:pt x="4293" y="12804"/>
                    </a:lnTo>
                    <a:lnTo>
                      <a:pt x="4554" y="12923"/>
                    </a:lnTo>
                    <a:lnTo>
                      <a:pt x="4818" y="13031"/>
                    </a:lnTo>
                    <a:lnTo>
                      <a:pt x="5086" y="13131"/>
                    </a:lnTo>
                    <a:lnTo>
                      <a:pt x="5356" y="13220"/>
                    </a:lnTo>
                    <a:lnTo>
                      <a:pt x="5630" y="13298"/>
                    </a:lnTo>
                    <a:lnTo>
                      <a:pt x="5908" y="13364"/>
                    </a:lnTo>
                    <a:lnTo>
                      <a:pt x="6189" y="13418"/>
                    </a:lnTo>
                    <a:lnTo>
                      <a:pt x="6474" y="13461"/>
                    </a:lnTo>
                    <a:lnTo>
                      <a:pt x="6763" y="13491"/>
                    </a:lnTo>
                    <a:lnTo>
                      <a:pt x="7056" y="13508"/>
                    </a:lnTo>
                    <a:lnTo>
                      <a:pt x="7352" y="13511"/>
                    </a:lnTo>
                    <a:lnTo>
                      <a:pt x="7653" y="13501"/>
                    </a:lnTo>
                    <a:lnTo>
                      <a:pt x="7958" y="13476"/>
                    </a:lnTo>
                    <a:lnTo>
                      <a:pt x="8267" y="13437"/>
                    </a:lnTo>
                    <a:lnTo>
                      <a:pt x="8579" y="13381"/>
                    </a:lnTo>
                    <a:lnTo>
                      <a:pt x="8897" y="13311"/>
                    </a:lnTo>
                    <a:lnTo>
                      <a:pt x="9219" y="13224"/>
                    </a:lnTo>
                    <a:lnTo>
                      <a:pt x="9546" y="13121"/>
                    </a:lnTo>
                    <a:lnTo>
                      <a:pt x="9877" y="13001"/>
                    </a:lnTo>
                    <a:lnTo>
                      <a:pt x="10212" y="12863"/>
                    </a:lnTo>
                    <a:lnTo>
                      <a:pt x="10554" y="12708"/>
                    </a:lnTo>
                    <a:lnTo>
                      <a:pt x="5225" y="7326"/>
                    </a:lnTo>
                    <a:lnTo>
                      <a:pt x="3765" y="8813"/>
                    </a:lnTo>
                    <a:lnTo>
                      <a:pt x="1503" y="6582"/>
                    </a:lnTo>
                    <a:lnTo>
                      <a:pt x="5491" y="2537"/>
                    </a:lnTo>
                    <a:lnTo>
                      <a:pt x="5547" y="2563"/>
                    </a:lnTo>
                    <a:lnTo>
                      <a:pt x="5604" y="2588"/>
                    </a:lnTo>
                    <a:lnTo>
                      <a:pt x="5663" y="2610"/>
                    </a:lnTo>
                    <a:lnTo>
                      <a:pt x="5724" y="2631"/>
                    </a:lnTo>
                    <a:lnTo>
                      <a:pt x="5787" y="2649"/>
                    </a:lnTo>
                    <a:lnTo>
                      <a:pt x="5852" y="2666"/>
                    </a:lnTo>
                    <a:lnTo>
                      <a:pt x="5918" y="2680"/>
                    </a:lnTo>
                    <a:lnTo>
                      <a:pt x="5986" y="2693"/>
                    </a:lnTo>
                    <a:lnTo>
                      <a:pt x="6055" y="2703"/>
                    </a:lnTo>
                    <a:lnTo>
                      <a:pt x="6127" y="2711"/>
                    </a:lnTo>
                    <a:lnTo>
                      <a:pt x="6200" y="2716"/>
                    </a:lnTo>
                    <a:lnTo>
                      <a:pt x="6274" y="2719"/>
                    </a:lnTo>
                    <a:lnTo>
                      <a:pt x="6351" y="2719"/>
                    </a:lnTo>
                    <a:lnTo>
                      <a:pt x="6429" y="2716"/>
                    </a:lnTo>
                    <a:lnTo>
                      <a:pt x="6508" y="2710"/>
                    </a:lnTo>
                    <a:lnTo>
                      <a:pt x="6588" y="2700"/>
                    </a:lnTo>
                    <a:lnTo>
                      <a:pt x="6671" y="2688"/>
                    </a:lnTo>
                    <a:lnTo>
                      <a:pt x="6755" y="2673"/>
                    </a:lnTo>
                    <a:lnTo>
                      <a:pt x="6840" y="2654"/>
                    </a:lnTo>
                    <a:lnTo>
                      <a:pt x="6925" y="2632"/>
                    </a:lnTo>
                    <a:lnTo>
                      <a:pt x="7013" y="2607"/>
                    </a:lnTo>
                    <a:lnTo>
                      <a:pt x="7102" y="2577"/>
                    </a:lnTo>
                    <a:lnTo>
                      <a:pt x="7192" y="2545"/>
                    </a:lnTo>
                    <a:lnTo>
                      <a:pt x="7283" y="2508"/>
                    </a:lnTo>
                    <a:lnTo>
                      <a:pt x="7375" y="2468"/>
                    </a:lnTo>
                    <a:lnTo>
                      <a:pt x="7469" y="2423"/>
                    </a:lnTo>
                    <a:lnTo>
                      <a:pt x="7563" y="2375"/>
                    </a:lnTo>
                    <a:lnTo>
                      <a:pt x="7659" y="2321"/>
                    </a:lnTo>
                    <a:lnTo>
                      <a:pt x="7756" y="2265"/>
                    </a:lnTo>
                    <a:lnTo>
                      <a:pt x="7854" y="2203"/>
                    </a:lnTo>
                    <a:lnTo>
                      <a:pt x="7953" y="2137"/>
                    </a:lnTo>
                    <a:lnTo>
                      <a:pt x="8053" y="2066"/>
                    </a:lnTo>
                    <a:lnTo>
                      <a:pt x="9204" y="3243"/>
                    </a:lnTo>
                    <a:lnTo>
                      <a:pt x="7220" y="5296"/>
                    </a:lnTo>
                    <a:lnTo>
                      <a:pt x="12597" y="10708"/>
                    </a:lnTo>
                    <a:lnTo>
                      <a:pt x="12775" y="10387"/>
                    </a:lnTo>
                    <a:lnTo>
                      <a:pt x="12930" y="10057"/>
                    </a:lnTo>
                    <a:lnTo>
                      <a:pt x="13065" y="9719"/>
                    </a:lnTo>
                    <a:lnTo>
                      <a:pt x="13179" y="9373"/>
                    </a:lnTo>
                    <a:lnTo>
                      <a:pt x="13271" y="9022"/>
                    </a:lnTo>
                    <a:lnTo>
                      <a:pt x="13344" y="8664"/>
                    </a:lnTo>
                    <a:lnTo>
                      <a:pt x="13396" y="8301"/>
                    </a:lnTo>
                    <a:lnTo>
                      <a:pt x="13426" y="7934"/>
                    </a:lnTo>
                    <a:lnTo>
                      <a:pt x="13437" y="7564"/>
                    </a:lnTo>
                    <a:lnTo>
                      <a:pt x="13427" y="7192"/>
                    </a:lnTo>
                    <a:lnTo>
                      <a:pt x="13398" y="6818"/>
                    </a:lnTo>
                    <a:lnTo>
                      <a:pt x="13347" y="6443"/>
                    </a:lnTo>
                    <a:lnTo>
                      <a:pt x="13277" y="6068"/>
                    </a:lnTo>
                    <a:lnTo>
                      <a:pt x="13188" y="5694"/>
                    </a:lnTo>
                    <a:lnTo>
                      <a:pt x="13079" y="5321"/>
                    </a:lnTo>
                    <a:lnTo>
                      <a:pt x="12949" y="4950"/>
                    </a:lnTo>
                    <a:lnTo>
                      <a:pt x="12801" y="4583"/>
                    </a:lnTo>
                    <a:lnTo>
                      <a:pt x="12634" y="4220"/>
                    </a:lnTo>
                    <a:lnTo>
                      <a:pt x="12447" y="3862"/>
                    </a:lnTo>
                    <a:lnTo>
                      <a:pt x="12241" y="3509"/>
                    </a:lnTo>
                    <a:lnTo>
                      <a:pt x="12017" y="3162"/>
                    </a:lnTo>
                    <a:lnTo>
                      <a:pt x="11773" y="2822"/>
                    </a:lnTo>
                    <a:lnTo>
                      <a:pt x="11511" y="2492"/>
                    </a:lnTo>
                    <a:lnTo>
                      <a:pt x="11230" y="2169"/>
                    </a:lnTo>
                    <a:lnTo>
                      <a:pt x="10931" y="1856"/>
                    </a:lnTo>
                    <a:lnTo>
                      <a:pt x="10613" y="1553"/>
                    </a:lnTo>
                    <a:lnTo>
                      <a:pt x="10277" y="1262"/>
                    </a:lnTo>
                    <a:lnTo>
                      <a:pt x="9924" y="982"/>
                    </a:lnTo>
                    <a:lnTo>
                      <a:pt x="9551" y="716"/>
                    </a:lnTo>
                    <a:lnTo>
                      <a:pt x="9162" y="463"/>
                    </a:lnTo>
                    <a:lnTo>
                      <a:pt x="8754" y="224"/>
                    </a:lnTo>
                    <a:lnTo>
                      <a:pt x="8329" y="0"/>
                    </a:lnTo>
                    <a:lnTo>
                      <a:pt x="8761" y="35"/>
                    </a:lnTo>
                    <a:lnTo>
                      <a:pt x="9199" y="99"/>
                    </a:lnTo>
                    <a:lnTo>
                      <a:pt x="9641" y="192"/>
                    </a:lnTo>
                    <a:lnTo>
                      <a:pt x="10084" y="310"/>
                    </a:lnTo>
                    <a:lnTo>
                      <a:pt x="10526" y="458"/>
                    </a:lnTo>
                    <a:lnTo>
                      <a:pt x="10966" y="632"/>
                    </a:lnTo>
                    <a:lnTo>
                      <a:pt x="11402" y="832"/>
                    </a:lnTo>
                    <a:lnTo>
                      <a:pt x="11830" y="1057"/>
                    </a:lnTo>
                    <a:lnTo>
                      <a:pt x="12250" y="1307"/>
                    </a:lnTo>
                    <a:lnTo>
                      <a:pt x="12659" y="1583"/>
                    </a:lnTo>
                    <a:lnTo>
                      <a:pt x="13054" y="1881"/>
                    </a:lnTo>
                    <a:lnTo>
                      <a:pt x="13435" y="2203"/>
                    </a:lnTo>
                    <a:lnTo>
                      <a:pt x="13798" y="2548"/>
                    </a:lnTo>
                    <a:lnTo>
                      <a:pt x="14141" y="2915"/>
                    </a:lnTo>
                    <a:lnTo>
                      <a:pt x="14464" y="3304"/>
                    </a:lnTo>
                    <a:lnTo>
                      <a:pt x="14762" y="3714"/>
                    </a:lnTo>
                    <a:lnTo>
                      <a:pt x="15036" y="4146"/>
                    </a:lnTo>
                    <a:lnTo>
                      <a:pt x="15281" y="4596"/>
                    </a:lnTo>
                    <a:lnTo>
                      <a:pt x="15496" y="5067"/>
                    </a:lnTo>
                    <a:lnTo>
                      <a:pt x="15679" y="5557"/>
                    </a:lnTo>
                    <a:lnTo>
                      <a:pt x="15829" y="6065"/>
                    </a:lnTo>
                    <a:lnTo>
                      <a:pt x="15942" y="6591"/>
                    </a:lnTo>
                    <a:lnTo>
                      <a:pt x="16016" y="7135"/>
                    </a:lnTo>
                    <a:lnTo>
                      <a:pt x="16052" y="7695"/>
                    </a:lnTo>
                    <a:lnTo>
                      <a:pt x="16044" y="8271"/>
                    </a:lnTo>
                    <a:lnTo>
                      <a:pt x="15991" y="8863"/>
                    </a:lnTo>
                    <a:lnTo>
                      <a:pt x="15892" y="9471"/>
                    </a:lnTo>
                    <a:lnTo>
                      <a:pt x="15744" y="10093"/>
                    </a:lnTo>
                    <a:lnTo>
                      <a:pt x="15545" y="10729"/>
                    </a:lnTo>
                    <a:lnTo>
                      <a:pt x="15294" y="11379"/>
                    </a:lnTo>
                    <a:lnTo>
                      <a:pt x="14987" y="12042"/>
                    </a:lnTo>
                    <a:lnTo>
                      <a:pt x="14623" y="12717"/>
                    </a:lnTo>
                    <a:lnTo>
                      <a:pt x="16074" y="14218"/>
                    </a:lnTo>
                    <a:lnTo>
                      <a:pt x="14156" y="16081"/>
                    </a:lnTo>
                    <a:lnTo>
                      <a:pt x="12655" y="14684"/>
                    </a:lnTo>
                    <a:lnTo>
                      <a:pt x="12293" y="14873"/>
                    </a:lnTo>
                    <a:lnTo>
                      <a:pt x="11934" y="15048"/>
                    </a:lnTo>
                    <a:lnTo>
                      <a:pt x="11578" y="15211"/>
                    </a:lnTo>
                    <a:lnTo>
                      <a:pt x="11223" y="15360"/>
                    </a:lnTo>
                    <a:lnTo>
                      <a:pt x="10870" y="15495"/>
                    </a:lnTo>
                    <a:lnTo>
                      <a:pt x="10520" y="15617"/>
                    </a:lnTo>
                    <a:lnTo>
                      <a:pt x="10173" y="15726"/>
                    </a:lnTo>
                    <a:lnTo>
                      <a:pt x="9828" y="15822"/>
                    </a:lnTo>
                    <a:lnTo>
                      <a:pt x="9485" y="15904"/>
                    </a:lnTo>
                    <a:lnTo>
                      <a:pt x="9145" y="15974"/>
                    </a:lnTo>
                    <a:lnTo>
                      <a:pt x="8808" y="16030"/>
                    </a:lnTo>
                    <a:lnTo>
                      <a:pt x="8472" y="16074"/>
                    </a:lnTo>
                    <a:lnTo>
                      <a:pt x="8140" y="16105"/>
                    </a:lnTo>
                    <a:lnTo>
                      <a:pt x="7812" y="16123"/>
                    </a:lnTo>
                    <a:lnTo>
                      <a:pt x="7486" y="16128"/>
                    </a:lnTo>
                    <a:lnTo>
                      <a:pt x="7164" y="16121"/>
                    </a:lnTo>
                    <a:lnTo>
                      <a:pt x="6845" y="16101"/>
                    </a:lnTo>
                    <a:lnTo>
                      <a:pt x="6529" y="16069"/>
                    </a:lnTo>
                    <a:lnTo>
                      <a:pt x="6216" y="16024"/>
                    </a:lnTo>
                    <a:lnTo>
                      <a:pt x="5906" y="15967"/>
                    </a:lnTo>
                    <a:lnTo>
                      <a:pt x="5601" y="15897"/>
                    </a:lnTo>
                    <a:lnTo>
                      <a:pt x="5298" y="15816"/>
                    </a:lnTo>
                    <a:lnTo>
                      <a:pt x="5001" y="15722"/>
                    </a:lnTo>
                    <a:lnTo>
                      <a:pt x="4706" y="15616"/>
                    </a:lnTo>
                    <a:lnTo>
                      <a:pt x="4415" y="15498"/>
                    </a:lnTo>
                    <a:lnTo>
                      <a:pt x="4129" y="15368"/>
                    </a:lnTo>
                    <a:lnTo>
                      <a:pt x="3846" y="15227"/>
                    </a:lnTo>
                    <a:lnTo>
                      <a:pt x="3568" y="15073"/>
                    </a:lnTo>
                    <a:lnTo>
                      <a:pt x="3293" y="14907"/>
                    </a:lnTo>
                    <a:lnTo>
                      <a:pt x="3023" y="14731"/>
                    </a:lnTo>
                    <a:lnTo>
                      <a:pt x="2757" y="14542"/>
                    </a:lnTo>
                    <a:lnTo>
                      <a:pt x="2496" y="14342"/>
                    </a:lnTo>
                    <a:lnTo>
                      <a:pt x="2509" y="14390"/>
                    </a:lnTo>
                    <a:lnTo>
                      <a:pt x="2520" y="14439"/>
                    </a:lnTo>
                    <a:lnTo>
                      <a:pt x="2528" y="14487"/>
                    </a:lnTo>
                    <a:lnTo>
                      <a:pt x="2533" y="14536"/>
                    </a:lnTo>
                    <a:lnTo>
                      <a:pt x="2536" y="14586"/>
                    </a:lnTo>
                    <a:lnTo>
                      <a:pt x="2537" y="14635"/>
                    </a:lnTo>
                    <a:lnTo>
                      <a:pt x="2534" y="14686"/>
                    </a:lnTo>
                    <a:lnTo>
                      <a:pt x="2530" y="14735"/>
                    </a:lnTo>
                    <a:lnTo>
                      <a:pt x="2523" y="14785"/>
                    </a:lnTo>
                    <a:lnTo>
                      <a:pt x="2514" y="14835"/>
                    </a:lnTo>
                    <a:lnTo>
                      <a:pt x="2502" y="14884"/>
                    </a:lnTo>
                    <a:lnTo>
                      <a:pt x="2489" y="14934"/>
                    </a:lnTo>
                    <a:lnTo>
                      <a:pt x="2473" y="14983"/>
                    </a:lnTo>
                    <a:lnTo>
                      <a:pt x="2454" y="15031"/>
                    </a:lnTo>
                    <a:lnTo>
                      <a:pt x="2434" y="15080"/>
                    </a:lnTo>
                    <a:lnTo>
                      <a:pt x="2412" y="15127"/>
                    </a:lnTo>
                    <a:lnTo>
                      <a:pt x="2388" y="15174"/>
                    </a:lnTo>
                    <a:lnTo>
                      <a:pt x="2363" y="15222"/>
                    </a:lnTo>
                    <a:lnTo>
                      <a:pt x="2334" y="15267"/>
                    </a:lnTo>
                    <a:lnTo>
                      <a:pt x="2305" y="15313"/>
                    </a:lnTo>
                    <a:lnTo>
                      <a:pt x="2275" y="15358"/>
                    </a:lnTo>
                    <a:lnTo>
                      <a:pt x="2241" y="15401"/>
                    </a:lnTo>
                    <a:lnTo>
                      <a:pt x="2207" y="15444"/>
                    </a:lnTo>
                    <a:lnTo>
                      <a:pt x="2171" y="15486"/>
                    </a:lnTo>
                    <a:lnTo>
                      <a:pt x="2134" y="15526"/>
                    </a:lnTo>
                    <a:lnTo>
                      <a:pt x="2095" y="15567"/>
                    </a:lnTo>
                    <a:lnTo>
                      <a:pt x="2055" y="15605"/>
                    </a:lnTo>
                    <a:lnTo>
                      <a:pt x="2013" y="15642"/>
                    </a:lnTo>
                    <a:lnTo>
                      <a:pt x="1971" y="15677"/>
                    </a:lnTo>
                    <a:lnTo>
                      <a:pt x="1927" y="15713"/>
                    </a:lnTo>
                    <a:lnTo>
                      <a:pt x="1881" y="15745"/>
                    </a:lnTo>
                    <a:lnTo>
                      <a:pt x="1836" y="15777"/>
                    </a:lnTo>
                    <a:lnTo>
                      <a:pt x="1779" y="15812"/>
                    </a:lnTo>
                    <a:lnTo>
                      <a:pt x="1723" y="15845"/>
                    </a:lnTo>
                    <a:lnTo>
                      <a:pt x="1666" y="15874"/>
                    </a:lnTo>
                    <a:lnTo>
                      <a:pt x="1610" y="15900"/>
                    </a:lnTo>
                    <a:lnTo>
                      <a:pt x="1552" y="15923"/>
                    </a:lnTo>
                    <a:lnTo>
                      <a:pt x="1496" y="15944"/>
                    </a:lnTo>
                    <a:lnTo>
                      <a:pt x="1438" y="15961"/>
                    </a:lnTo>
                    <a:lnTo>
                      <a:pt x="1381" y="15975"/>
                    </a:lnTo>
                    <a:lnTo>
                      <a:pt x="1324" y="15987"/>
                    </a:lnTo>
                    <a:lnTo>
                      <a:pt x="1267" y="15995"/>
                    </a:lnTo>
                    <a:lnTo>
                      <a:pt x="1210" y="16001"/>
                    </a:lnTo>
                    <a:lnTo>
                      <a:pt x="1154" y="16003"/>
                    </a:lnTo>
                    <a:lnTo>
                      <a:pt x="1098" y="16003"/>
                    </a:lnTo>
                    <a:lnTo>
                      <a:pt x="1043" y="16000"/>
                    </a:lnTo>
                    <a:lnTo>
                      <a:pt x="987" y="15995"/>
                    </a:lnTo>
                    <a:lnTo>
                      <a:pt x="933" y="15986"/>
                    </a:lnTo>
                    <a:lnTo>
                      <a:pt x="879" y="15975"/>
                    </a:lnTo>
                    <a:lnTo>
                      <a:pt x="826" y="15961"/>
                    </a:lnTo>
                    <a:lnTo>
                      <a:pt x="773" y="15944"/>
                    </a:lnTo>
                    <a:lnTo>
                      <a:pt x="722" y="15924"/>
                    </a:lnTo>
                    <a:lnTo>
                      <a:pt x="671" y="15902"/>
                    </a:lnTo>
                    <a:lnTo>
                      <a:pt x="622" y="15877"/>
                    </a:lnTo>
                    <a:lnTo>
                      <a:pt x="573" y="15849"/>
                    </a:lnTo>
                    <a:lnTo>
                      <a:pt x="527" y="15819"/>
                    </a:lnTo>
                    <a:lnTo>
                      <a:pt x="480" y="15786"/>
                    </a:lnTo>
                    <a:lnTo>
                      <a:pt x="436" y="15751"/>
                    </a:lnTo>
                    <a:lnTo>
                      <a:pt x="393" y="15713"/>
                    </a:lnTo>
                    <a:lnTo>
                      <a:pt x="350" y="15671"/>
                    </a:lnTo>
                    <a:lnTo>
                      <a:pt x="310" y="15628"/>
                    </a:lnTo>
                    <a:lnTo>
                      <a:pt x="271" y="15583"/>
                    </a:lnTo>
                    <a:lnTo>
                      <a:pt x="234" y="15534"/>
                    </a:lnTo>
                    <a:lnTo>
                      <a:pt x="199" y="15483"/>
                    </a:lnTo>
                    <a:lnTo>
                      <a:pt x="143" y="15391"/>
                    </a:lnTo>
                    <a:lnTo>
                      <a:pt x="98" y="15299"/>
                    </a:lnTo>
                    <a:lnTo>
                      <a:pt x="61" y="15206"/>
                    </a:lnTo>
                    <a:lnTo>
                      <a:pt x="33" y="15112"/>
                    </a:lnTo>
                    <a:lnTo>
                      <a:pt x="14" y="15019"/>
                    </a:lnTo>
                    <a:lnTo>
                      <a:pt x="3" y="14925"/>
                    </a:lnTo>
                    <a:lnTo>
                      <a:pt x="0" y="14833"/>
                    </a:lnTo>
                    <a:lnTo>
                      <a:pt x="5" y="14741"/>
                    </a:lnTo>
                    <a:lnTo>
                      <a:pt x="17" y="14651"/>
                    </a:lnTo>
                    <a:lnTo>
                      <a:pt x="36" y="14562"/>
                    </a:lnTo>
                    <a:lnTo>
                      <a:pt x="63" y="14475"/>
                    </a:lnTo>
                    <a:lnTo>
                      <a:pt x="95" y="14389"/>
                    </a:lnTo>
                    <a:lnTo>
                      <a:pt x="133" y="14307"/>
                    </a:lnTo>
                    <a:lnTo>
                      <a:pt x="179" y="14226"/>
                    </a:lnTo>
                    <a:lnTo>
                      <a:pt x="228" y="14148"/>
                    </a:lnTo>
                    <a:lnTo>
                      <a:pt x="284" y="14075"/>
                    </a:lnTo>
                    <a:lnTo>
                      <a:pt x="344" y="14004"/>
                    </a:lnTo>
                    <a:lnTo>
                      <a:pt x="409" y="13938"/>
                    </a:lnTo>
                    <a:lnTo>
                      <a:pt x="478" y="13874"/>
                    </a:lnTo>
                    <a:lnTo>
                      <a:pt x="551" y="13816"/>
                    </a:lnTo>
                    <a:lnTo>
                      <a:pt x="628" y="13762"/>
                    </a:lnTo>
                    <a:lnTo>
                      <a:pt x="708" y="13714"/>
                    </a:lnTo>
                    <a:lnTo>
                      <a:pt x="791" y="13670"/>
                    </a:lnTo>
                    <a:lnTo>
                      <a:pt x="878" y="13632"/>
                    </a:lnTo>
                    <a:lnTo>
                      <a:pt x="967" y="13601"/>
                    </a:lnTo>
                    <a:lnTo>
                      <a:pt x="1057" y="13575"/>
                    </a:lnTo>
                    <a:lnTo>
                      <a:pt x="1150" y="13556"/>
                    </a:lnTo>
                    <a:lnTo>
                      <a:pt x="1244" y="13542"/>
                    </a:lnTo>
                    <a:lnTo>
                      <a:pt x="1339" y="13536"/>
                    </a:lnTo>
                    <a:lnTo>
                      <a:pt x="1436" y="13538"/>
                    </a:lnTo>
                    <a:lnTo>
                      <a:pt x="1533" y="13548"/>
                    </a:lnTo>
                    <a:lnTo>
                      <a:pt x="1630" y="13565"/>
                    </a:lnTo>
                    <a:lnTo>
                      <a:pt x="1553" y="13486"/>
                    </a:lnTo>
                    <a:lnTo>
                      <a:pt x="1477" y="13406"/>
                    </a:lnTo>
                    <a:lnTo>
                      <a:pt x="1400" y="13325"/>
                    </a:lnTo>
                    <a:lnTo>
                      <a:pt x="1324" y="13243"/>
                    </a:lnTo>
                    <a:lnTo>
                      <a:pt x="1248" y="13159"/>
                    </a:lnTo>
                    <a:lnTo>
                      <a:pt x="1174" y="13075"/>
                    </a:lnTo>
                    <a:lnTo>
                      <a:pt x="1100" y="12990"/>
                    </a:lnTo>
                    <a:lnTo>
                      <a:pt x="1026" y="12903"/>
                    </a:lnTo>
                    <a:lnTo>
                      <a:pt x="953" y="12815"/>
                    </a:lnTo>
                    <a:lnTo>
                      <a:pt x="880" y="12726"/>
                    </a:lnTo>
                    <a:lnTo>
                      <a:pt x="807" y="12636"/>
                    </a:lnTo>
                    <a:lnTo>
                      <a:pt x="736" y="12545"/>
                    </a:lnTo>
                    <a:lnTo>
                      <a:pt x="665" y="12453"/>
                    </a:lnTo>
                    <a:lnTo>
                      <a:pt x="594" y="12359"/>
                    </a:lnTo>
                    <a:lnTo>
                      <a:pt x="524" y="12264"/>
                    </a:lnTo>
                    <a:lnTo>
                      <a:pt x="454" y="12169"/>
                    </a:lnTo>
                    <a:close/>
                  </a:path>
                </a:pathLst>
              </a:custGeom>
              <a:solidFill>
                <a:srgbClr val="F8F0DC"/>
              </a:solidFill>
              <a:ln>
                <a:noFill/>
              </a:ln>
              <a:effectLst/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100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1" name="PA-102271"/>
          <p:cNvSpPr/>
          <p:nvPr>
            <p:custDataLst>
              <p:tags r:id="rId22"/>
            </p:custDataLst>
          </p:nvPr>
        </p:nvSpPr>
        <p:spPr>
          <a:xfrm>
            <a:off x="4836083" y="3760281"/>
            <a:ext cx="512057" cy="418951"/>
          </a:xfrm>
          <a:prstGeom prst="notchedRightArrow">
            <a:avLst>
              <a:gd name="adj1" fmla="val 50000"/>
              <a:gd name="adj2" fmla="val 59683"/>
            </a:avLst>
          </a:prstGeom>
          <a:solidFill>
            <a:srgbClr val="C00000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zh-CN" altLang="en-US" sz="2400" dirty="0">
              <a:solidFill>
                <a:srgbClr val="FFFDF8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2" name="PA-102272"/>
          <p:cNvSpPr/>
          <p:nvPr>
            <p:custDataLst>
              <p:tags r:id="rId23"/>
            </p:custDataLst>
          </p:nvPr>
        </p:nvSpPr>
        <p:spPr>
          <a:xfrm>
            <a:off x="5574326" y="1835959"/>
            <a:ext cx="5801711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latin typeface="+mn-ea"/>
              </a:rPr>
              <a:t>深厚文化的理解和接受，是爱国主义情感培育和发展的重要条件</a:t>
            </a:r>
            <a:endParaRPr lang="zh-CN" altLang="en-US" dirty="0">
              <a:latin typeface="+mn-ea"/>
            </a:endParaRPr>
          </a:p>
        </p:txBody>
      </p:sp>
      <p:sp>
        <p:nvSpPr>
          <p:cNvPr id="33" name="PA-102273"/>
          <p:cNvSpPr/>
          <p:nvPr>
            <p:custDataLst>
              <p:tags r:id="rId24"/>
            </p:custDataLst>
          </p:nvPr>
        </p:nvSpPr>
        <p:spPr>
          <a:xfrm rot="5400000">
            <a:off x="2967201" y="2726492"/>
            <a:ext cx="144921" cy="191408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4" name="PA-102274"/>
          <p:cNvSpPr/>
          <p:nvPr>
            <p:custDataLst>
              <p:tags r:id="rId25"/>
            </p:custDataLst>
          </p:nvPr>
        </p:nvSpPr>
        <p:spPr>
          <a:xfrm rot="5400000">
            <a:off x="2967201" y="3882527"/>
            <a:ext cx="144921" cy="191408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5" name="PA-102275"/>
          <p:cNvSpPr/>
          <p:nvPr>
            <p:custDataLst>
              <p:tags r:id="rId26"/>
            </p:custDataLst>
          </p:nvPr>
        </p:nvSpPr>
        <p:spPr>
          <a:xfrm rot="5400000">
            <a:off x="2967201" y="4980068"/>
            <a:ext cx="144921" cy="191408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000">
        <p:checker/>
      </p:transition>
    </mc:Choice>
    <mc:Fallback>
      <p:transition spd="slow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4" presetClass="path" presetSubtype="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-1.04167E-6 -0.07593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decel="2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1.04167E-6 4.07407E-6 L -1.04167E-6 -0.07593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4" presetClass="path" presetSubtype="0" decel="2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04167E-6 2.22222E-6 L -1.04167E-6 -0.07593 " pathEditMode="relative" rAng="0" ptsTypes="AA">
                                      <p:cBhvr>
                                        <p:cTn id="45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4" presetClass="path" presetSubtype="0" decel="2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-1.04167E-6 3.7037E-6 L -1.04167E-6 -0.07593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31" grpId="0" animBg="1"/>
      <p:bldP spid="32" grpId="0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总体要求基本内容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6" name="PA-102277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1246909" y="2183343"/>
            <a:ext cx="2910790" cy="648497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kern="0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国家安全</a:t>
            </a:r>
            <a:endParaRPr lang="zh-CN" altLang="en-US" sz="2800" kern="0" dirty="0">
              <a:solidFill>
                <a:schemeClr val="bg1"/>
              </a:solidFill>
              <a:latin typeface="+mj-ea"/>
              <a:ea typeface="+mj-ea"/>
              <a:cs typeface="+mn-ea"/>
            </a:endParaRPr>
          </a:p>
        </p:txBody>
      </p:sp>
      <p:sp>
        <p:nvSpPr>
          <p:cNvPr id="9" name="PA-102278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4346064" y="2211001"/>
            <a:ext cx="3814414" cy="62706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是安邦定国的重要基石</a:t>
            </a:r>
            <a:endParaRPr lang="zh-CN" altLang="en-US" sz="2000" dirty="0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0" name="PA-102279"/>
          <p:cNvSpPr/>
          <p:nvPr>
            <p:custDataLst>
              <p:tags r:id="rId5"/>
            </p:custDataLst>
          </p:nvPr>
        </p:nvSpPr>
        <p:spPr>
          <a:xfrm>
            <a:off x="1410134" y="2995421"/>
            <a:ext cx="6446061" cy="8447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rgbClr val="C00000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加强国家安全教育和国防教育</a:t>
            </a:r>
            <a:endParaRPr lang="zh-CN" altLang="en-US" sz="2800" dirty="0">
              <a:solidFill>
                <a:srgbClr val="C00000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1" name="PA-102280"/>
          <p:cNvSpPr/>
          <p:nvPr>
            <p:custDataLst>
              <p:tags r:id="rId6"/>
            </p:custDataLst>
          </p:nvPr>
        </p:nvSpPr>
        <p:spPr>
          <a:xfrm>
            <a:off x="1246908" y="4526881"/>
            <a:ext cx="7259557" cy="1038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要加强国家安全教育，深入学习宣传总体国家安全观，增强全党全国人民国家安全意识，自觉维护政治安全、国土安全、经济安全、社会安全、网络安全和外部安全。</a:t>
            </a:r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PA-10228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246908" y="3872151"/>
            <a:ext cx="6913570" cy="491694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kern="0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要加强国防教育，增强全民国防观念</a:t>
            </a:r>
            <a:endParaRPr lang="zh-CN" altLang="en-US" sz="2400" kern="0" dirty="0">
              <a:solidFill>
                <a:schemeClr val="bg1"/>
              </a:solidFill>
              <a:latin typeface="+mj-ea"/>
              <a:ea typeface="+mj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000">
        <p:checker/>
      </p:transition>
    </mc:Choice>
    <mc:Fallback>
      <p:transition spd="slow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10" grpId="0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268142" y="1242254"/>
            <a:ext cx="3655716" cy="763733"/>
            <a:chOff x="4168555" y="915747"/>
            <a:chExt cx="5240868" cy="1094896"/>
          </a:xfrm>
        </p:grpSpPr>
        <p:sp>
          <p:nvSpPr>
            <p:cNvPr id="15" name="PA-10224"/>
            <p:cNvSpPr/>
            <p:nvPr>
              <p:custDataLst>
                <p:tags r:id="rId1"/>
              </p:custDataLst>
            </p:nvPr>
          </p:nvSpPr>
          <p:spPr>
            <a:xfrm>
              <a:off x="4238289" y="1057520"/>
              <a:ext cx="5091138" cy="9265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3600" spc="-100" dirty="0">
                  <a:solidFill>
                    <a:srgbClr val="C00000"/>
                  </a:solidFill>
                  <a:latin typeface="方正兰亭特黑简体" panose="02000000000000000000" pitchFamily="2" charset="-122"/>
                  <a:ea typeface="方正兰亭特黑简体" panose="02000000000000000000" pitchFamily="2" charset="-122"/>
                  <a:cs typeface="+mn-ea"/>
                  <a:sym typeface="Arial" panose="020B0604020202020204" pitchFamily="34" charset="0"/>
                </a:rPr>
                <a:t>第二部分</a:t>
              </a:r>
              <a:endParaRPr lang="en-US" altLang="zh-CN" sz="3600" spc="-1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168555" y="915747"/>
              <a:ext cx="5240868" cy="1094896"/>
              <a:chOff x="4288226" y="830656"/>
              <a:chExt cx="5240868" cy="1094896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288226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650932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031744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8434198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PA-10223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12040" y="2476979"/>
            <a:ext cx="9760760" cy="91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7113" tIns="43556" rIns="87113" bIns="43556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54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sym typeface="FZHei-B01S" panose="02010601030101010101" pitchFamily="2" charset="-122"/>
              </a:rPr>
              <a:t>新时代爱国主义教育实践载体</a:t>
            </a:r>
            <a:endParaRPr lang="zh-CN" altLang="en-US" sz="54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  <a:sym typeface="FZHei-B01S" panose="02010601030101010101" pitchFamily="2" charset="-122"/>
            </a:endParaRPr>
          </a:p>
        </p:txBody>
      </p:sp>
      <p:sp>
        <p:nvSpPr>
          <p:cNvPr id="22" name="PA-10223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0587" y="3551909"/>
            <a:ext cx="7010826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prstClr val="black"/>
                </a:solidFill>
                <a:latin typeface="+mn-ea"/>
                <a:ea typeface="+mn-ea"/>
                <a:sym typeface="FZHei-B01S" panose="02010601030101010101" pitchFamily="2" charset="-122"/>
              </a:rPr>
              <a:t>章节导语。这里可以输入本章的主要内容及中心思想，在整体结构上可以让观众有一个思维间隔。表示马上要进入本章主要内容了。</a:t>
            </a:r>
            <a:endParaRPr lang="zh-CN" altLang="en-US" sz="1600" dirty="0">
              <a:solidFill>
                <a:prstClr val="black"/>
              </a:solidFill>
              <a:latin typeface="+mn-ea"/>
              <a:ea typeface="+mn-ea"/>
              <a:sym typeface="FZHei-B01S" panose="0201060103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  <a14:imgEffect>
                      <a14:colorTemperature colorTemp="53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6805">
            <a:off x="8932160" y="662466"/>
            <a:ext cx="2404877" cy="1572771"/>
          </a:xfrm>
          <a:prstGeom prst="rect">
            <a:avLst/>
          </a:prstGeom>
        </p:spPr>
      </p:pic>
    </p:spTree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utoUpdateAnimBg="0"/>
      <p:bldP spid="22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丰富新时代爱国主义教育的实践载体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grpSp>
        <p:nvGrpSpPr>
          <p:cNvPr id="6" name="PA-102295"/>
          <p:cNvGrpSpPr/>
          <p:nvPr>
            <p:custDataLst>
              <p:tags r:id="rId3"/>
            </p:custDataLst>
          </p:nvPr>
        </p:nvGrpSpPr>
        <p:grpSpPr>
          <a:xfrm>
            <a:off x="4211905" y="1621003"/>
            <a:ext cx="785411" cy="1096710"/>
            <a:chOff x="1462913" y="2592723"/>
            <a:chExt cx="609930" cy="851678"/>
          </a:xfrm>
        </p:grpSpPr>
        <p:grpSp>
          <p:nvGrpSpPr>
            <p:cNvPr id="9" name="组合 8"/>
            <p:cNvGrpSpPr/>
            <p:nvPr/>
          </p:nvGrpSpPr>
          <p:grpSpPr>
            <a:xfrm>
              <a:off x="1462913" y="2827813"/>
              <a:ext cx="609930" cy="609930"/>
              <a:chOff x="5370653" y="2523281"/>
              <a:chExt cx="1111170" cy="1111170"/>
            </a:xfrm>
          </p:grpSpPr>
          <p:sp>
            <p:nvSpPr>
              <p:cNvPr id="11" name="PA-矩形 19"/>
              <p:cNvSpPr/>
              <p:nvPr>
                <p:custDataLst>
                  <p:tags r:id="rId4"/>
                </p:custDataLst>
              </p:nvPr>
            </p:nvSpPr>
            <p:spPr>
              <a:xfrm>
                <a:off x="5370653" y="2523281"/>
                <a:ext cx="1111170" cy="11111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12" name="PA-直接连接符 20"/>
              <p:cNvCxnSpPr>
                <a:stCxn id="11" idx="0"/>
                <a:endCxn id="11" idx="2"/>
              </p:cNvCxnSpPr>
              <p:nvPr>
                <p:custDataLst>
                  <p:tags r:id="rId5"/>
                </p:custDataLst>
              </p:nvPr>
            </p:nvCxnSpPr>
            <p:spPr>
              <a:xfrm>
                <a:off x="5926238" y="2523281"/>
                <a:ext cx="0" cy="111117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PA-直接连接符 21"/>
              <p:cNvCxnSpPr/>
              <p:nvPr>
                <p:custDataLst>
                  <p:tags r:id="rId6"/>
                </p:custDataLst>
              </p:nvPr>
            </p:nvCxnSpPr>
            <p:spPr>
              <a:xfrm rot="16200000">
                <a:off x="5926238" y="2523639"/>
                <a:ext cx="0" cy="111117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PA-矩形 18"/>
            <p:cNvSpPr/>
            <p:nvPr>
              <p:custDataLst>
                <p:tags r:id="rId7"/>
              </p:custDataLst>
            </p:nvPr>
          </p:nvSpPr>
          <p:spPr>
            <a:xfrm>
              <a:off x="1463339" y="2592723"/>
              <a:ext cx="525476" cy="851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3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cs typeface="+mn-ea"/>
                  <a:sym typeface="+mn-lt"/>
                </a:rPr>
                <a:t>重</a:t>
              </a:r>
              <a:endParaRPr kumimoji="0" lang="zh-CN" altLang="en-US" sz="4800" b="0" i="0" u="none" strike="noStrike" kern="3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4" name="PA-102296"/>
          <p:cNvGrpSpPr/>
          <p:nvPr>
            <p:custDataLst>
              <p:tags r:id="rId8"/>
            </p:custDataLst>
          </p:nvPr>
        </p:nvGrpSpPr>
        <p:grpSpPr>
          <a:xfrm>
            <a:off x="5117565" y="1621005"/>
            <a:ext cx="785412" cy="1102161"/>
            <a:chOff x="1462912" y="2592725"/>
            <a:chExt cx="609931" cy="855912"/>
          </a:xfrm>
        </p:grpSpPr>
        <p:grpSp>
          <p:nvGrpSpPr>
            <p:cNvPr id="15" name="组合 14"/>
            <p:cNvGrpSpPr/>
            <p:nvPr/>
          </p:nvGrpSpPr>
          <p:grpSpPr>
            <a:xfrm>
              <a:off x="1462913" y="2827813"/>
              <a:ext cx="609930" cy="609930"/>
              <a:chOff x="5370653" y="2523281"/>
              <a:chExt cx="1111170" cy="1111170"/>
            </a:xfrm>
          </p:grpSpPr>
          <p:sp>
            <p:nvSpPr>
              <p:cNvPr id="17" name="PA-矩形 25"/>
              <p:cNvSpPr/>
              <p:nvPr>
                <p:custDataLst>
                  <p:tags r:id="rId9"/>
                </p:custDataLst>
              </p:nvPr>
            </p:nvSpPr>
            <p:spPr>
              <a:xfrm>
                <a:off x="5370653" y="2523281"/>
                <a:ext cx="1111170" cy="11111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18" name="PA-直接连接符 26"/>
              <p:cNvCxnSpPr>
                <a:stCxn id="17" idx="0"/>
                <a:endCxn id="17" idx="2"/>
              </p:cNvCxnSpPr>
              <p:nvPr>
                <p:custDataLst>
                  <p:tags r:id="rId10"/>
                </p:custDataLst>
              </p:nvPr>
            </p:nvCxnSpPr>
            <p:spPr>
              <a:xfrm>
                <a:off x="5926238" y="2523281"/>
                <a:ext cx="0" cy="111117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PA-直接连接符 27"/>
              <p:cNvCxnSpPr/>
              <p:nvPr>
                <p:custDataLst>
                  <p:tags r:id="rId11"/>
                </p:custDataLst>
              </p:nvPr>
            </p:nvCxnSpPr>
            <p:spPr>
              <a:xfrm rot="16200000">
                <a:off x="5926238" y="2523639"/>
                <a:ext cx="0" cy="111117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PA-矩形 24"/>
            <p:cNvSpPr/>
            <p:nvPr>
              <p:custDataLst>
                <p:tags r:id="rId12"/>
              </p:custDataLst>
            </p:nvPr>
          </p:nvSpPr>
          <p:spPr>
            <a:xfrm>
              <a:off x="1462912" y="2592725"/>
              <a:ext cx="525476" cy="855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3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cs typeface="+mn-ea"/>
                  <a:sym typeface="+mn-lt"/>
                </a:rPr>
                <a:t>大</a:t>
              </a:r>
              <a:endParaRPr kumimoji="0" lang="zh-CN" altLang="en-US" sz="4800" b="0" i="0" u="none" strike="noStrike" kern="3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PA-102299"/>
          <p:cNvGrpSpPr/>
          <p:nvPr>
            <p:custDataLst>
              <p:tags r:id="rId13"/>
            </p:custDataLst>
          </p:nvPr>
        </p:nvGrpSpPr>
        <p:grpSpPr>
          <a:xfrm>
            <a:off x="6140976" y="1621008"/>
            <a:ext cx="785412" cy="1096710"/>
            <a:chOff x="1462912" y="2592727"/>
            <a:chExt cx="609931" cy="851678"/>
          </a:xfrm>
        </p:grpSpPr>
        <p:grpSp>
          <p:nvGrpSpPr>
            <p:cNvPr id="23" name="组合 22"/>
            <p:cNvGrpSpPr/>
            <p:nvPr/>
          </p:nvGrpSpPr>
          <p:grpSpPr>
            <a:xfrm>
              <a:off x="1462913" y="2827813"/>
              <a:ext cx="609930" cy="609930"/>
              <a:chOff x="5370653" y="2523281"/>
              <a:chExt cx="1111170" cy="1111170"/>
            </a:xfrm>
          </p:grpSpPr>
          <p:sp>
            <p:nvSpPr>
              <p:cNvPr id="25" name="PA-矩形 36"/>
              <p:cNvSpPr/>
              <p:nvPr>
                <p:custDataLst>
                  <p:tags r:id="rId14"/>
                </p:custDataLst>
              </p:nvPr>
            </p:nvSpPr>
            <p:spPr>
              <a:xfrm>
                <a:off x="5370653" y="2523281"/>
                <a:ext cx="1111170" cy="11111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26" name="PA-直接连接符 37"/>
              <p:cNvCxnSpPr>
                <a:stCxn id="25" idx="0"/>
                <a:endCxn id="25" idx="2"/>
              </p:cNvCxnSpPr>
              <p:nvPr>
                <p:custDataLst>
                  <p:tags r:id="rId15"/>
                </p:custDataLst>
              </p:nvPr>
            </p:nvCxnSpPr>
            <p:spPr>
              <a:xfrm>
                <a:off x="5926238" y="2523281"/>
                <a:ext cx="0" cy="111117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PA-直接连接符 38"/>
              <p:cNvCxnSpPr/>
              <p:nvPr>
                <p:custDataLst>
                  <p:tags r:id="rId16"/>
                </p:custDataLst>
              </p:nvPr>
            </p:nvCxnSpPr>
            <p:spPr>
              <a:xfrm rot="16200000">
                <a:off x="5926238" y="2523639"/>
                <a:ext cx="0" cy="111117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PA-矩形 35"/>
            <p:cNvSpPr/>
            <p:nvPr>
              <p:custDataLst>
                <p:tags r:id="rId17"/>
              </p:custDataLst>
            </p:nvPr>
          </p:nvSpPr>
          <p:spPr>
            <a:xfrm>
              <a:off x="1462912" y="2592727"/>
              <a:ext cx="525476" cy="851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3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cs typeface="+mn-ea"/>
                  <a:sym typeface="+mn-lt"/>
                </a:rPr>
                <a:t>活</a:t>
              </a:r>
              <a:endParaRPr kumimoji="0" lang="zh-CN" altLang="en-US" sz="4800" b="0" i="0" u="none" strike="noStrike" kern="3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8" name="PA-1022100"/>
          <p:cNvGrpSpPr/>
          <p:nvPr>
            <p:custDataLst>
              <p:tags r:id="rId18"/>
            </p:custDataLst>
          </p:nvPr>
        </p:nvGrpSpPr>
        <p:grpSpPr>
          <a:xfrm>
            <a:off x="7089256" y="1621005"/>
            <a:ext cx="785412" cy="1102161"/>
            <a:chOff x="1462912" y="2592725"/>
            <a:chExt cx="609931" cy="855912"/>
          </a:xfrm>
        </p:grpSpPr>
        <p:grpSp>
          <p:nvGrpSpPr>
            <p:cNvPr id="29" name="组合 28"/>
            <p:cNvGrpSpPr/>
            <p:nvPr/>
          </p:nvGrpSpPr>
          <p:grpSpPr>
            <a:xfrm>
              <a:off x="1462913" y="2827813"/>
              <a:ext cx="609930" cy="609930"/>
              <a:chOff x="5370653" y="2523281"/>
              <a:chExt cx="1111170" cy="1111170"/>
            </a:xfrm>
          </p:grpSpPr>
          <p:sp>
            <p:nvSpPr>
              <p:cNvPr id="31" name="PA-矩形 42"/>
              <p:cNvSpPr/>
              <p:nvPr>
                <p:custDataLst>
                  <p:tags r:id="rId19"/>
                </p:custDataLst>
              </p:nvPr>
            </p:nvSpPr>
            <p:spPr>
              <a:xfrm>
                <a:off x="5370653" y="2523281"/>
                <a:ext cx="1111170" cy="11111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2" name="PA-直接连接符 43"/>
              <p:cNvCxnSpPr>
                <a:stCxn id="31" idx="0"/>
                <a:endCxn id="31" idx="2"/>
              </p:cNvCxnSpPr>
              <p:nvPr>
                <p:custDataLst>
                  <p:tags r:id="rId20"/>
                </p:custDataLst>
              </p:nvPr>
            </p:nvCxnSpPr>
            <p:spPr>
              <a:xfrm>
                <a:off x="5926238" y="2523281"/>
                <a:ext cx="0" cy="111117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PA-直接连接符 44"/>
              <p:cNvCxnSpPr/>
              <p:nvPr>
                <p:custDataLst>
                  <p:tags r:id="rId21"/>
                </p:custDataLst>
              </p:nvPr>
            </p:nvCxnSpPr>
            <p:spPr>
              <a:xfrm rot="16200000">
                <a:off x="5926238" y="2523639"/>
                <a:ext cx="0" cy="111117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PA-矩形 41"/>
            <p:cNvSpPr/>
            <p:nvPr>
              <p:custDataLst>
                <p:tags r:id="rId22"/>
              </p:custDataLst>
            </p:nvPr>
          </p:nvSpPr>
          <p:spPr>
            <a:xfrm>
              <a:off x="1462912" y="2592725"/>
              <a:ext cx="525476" cy="855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12185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4800" kern="300" dirty="0">
                  <a:solidFill>
                    <a:srgbClr val="C00000"/>
                  </a:solidFill>
                  <a:cs typeface="+mn-ea"/>
                  <a:sym typeface="+mn-lt"/>
                </a:rPr>
                <a:t>动</a:t>
              </a:r>
              <a:endParaRPr kumimoji="0" lang="zh-CN" altLang="en-US" sz="4800" b="0" i="0" u="none" strike="noStrike" kern="3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PA-1022101"/>
          <p:cNvGrpSpPr/>
          <p:nvPr>
            <p:custDataLst>
              <p:tags r:id="rId23"/>
            </p:custDataLst>
          </p:nvPr>
        </p:nvGrpSpPr>
        <p:grpSpPr bwMode="auto">
          <a:xfrm>
            <a:off x="1041446" y="3672349"/>
            <a:ext cx="10109107" cy="1737925"/>
            <a:chOff x="6878979" y="1688537"/>
            <a:chExt cx="11568534" cy="1896086"/>
          </a:xfrm>
        </p:grpSpPr>
        <p:grpSp>
          <p:nvGrpSpPr>
            <p:cNvPr id="35" name="组合 34"/>
            <p:cNvGrpSpPr/>
            <p:nvPr/>
          </p:nvGrpSpPr>
          <p:grpSpPr bwMode="auto">
            <a:xfrm>
              <a:off x="7010093" y="1688537"/>
              <a:ext cx="6548321" cy="570835"/>
              <a:chOff x="383197" y="1336011"/>
              <a:chExt cx="6548321" cy="570835"/>
            </a:xfrm>
          </p:grpSpPr>
          <p:sp>
            <p:nvSpPr>
              <p:cNvPr id="37" name="PA-文本框 48"/>
              <p:cNvSpPr txBox="1"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55340" y="1336011"/>
                <a:ext cx="6476178" cy="5708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9pPr>
              </a:lstStyle>
              <a:p>
                <a:pPr lvl="0">
                  <a:defRPr/>
                </a:pPr>
                <a:r>
                  <a:rPr lang="zh-CN" altLang="en-US" sz="2800" b="1" kern="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组织重大纪念活动</a:t>
                </a:r>
                <a:endParaRPr lang="zh-CN" altLang="en-US" sz="2800" b="1" kern="0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38" name="PA-直接连接符 49"/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383197" y="1425182"/>
                <a:ext cx="0" cy="420680"/>
              </a:xfrm>
              <a:prstGeom prst="line">
                <a:avLst/>
              </a:prstGeom>
              <a:noFill/>
              <a:ln w="381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6" name="PA-矩形 47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878979" y="2332561"/>
              <a:ext cx="11568534" cy="125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just">
                <a:lnSpc>
                  <a:spcPct val="130000"/>
                </a:lnSpc>
                <a:buClr>
                  <a:srgbClr val="C00000"/>
                </a:buClr>
                <a:defRPr/>
              </a:pPr>
              <a:r>
                <a:rPr lang="zh-CN" altLang="en-US" dirty="0">
                  <a:latin typeface="+mn-ea"/>
                  <a:ea typeface="+mn-ea"/>
                  <a:sym typeface="+mn-lt"/>
                </a:rPr>
                <a:t>大力实施中国传统节日振兴工程，深化“我们的节日”主题活动，利用春节、元宵、清明、端午、七夕、中秋、重阳等重要传统节日，开展丰富多彩、积极健康、富有价值内涵的民俗文化活动，引导人们感悟中华文化、增进家国情怀。</a:t>
              </a:r>
              <a:endParaRPr lang="zh-CN" altLang="en-US" dirty="0">
                <a:latin typeface="+mn-ea"/>
                <a:ea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92495" y="1921877"/>
            <a:ext cx="1934909" cy="748146"/>
            <a:chOff x="1992495" y="1921877"/>
            <a:chExt cx="1934909" cy="748146"/>
          </a:xfrm>
        </p:grpSpPr>
        <p:sp>
          <p:nvSpPr>
            <p:cNvPr id="2" name="星形: 五角 1"/>
            <p:cNvSpPr/>
            <p:nvPr/>
          </p:nvSpPr>
          <p:spPr>
            <a:xfrm>
              <a:off x="3179258" y="1921877"/>
              <a:ext cx="748146" cy="748146"/>
            </a:xfrm>
            <a:prstGeom prst="star5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星形: 五角 39"/>
            <p:cNvSpPr/>
            <p:nvPr/>
          </p:nvSpPr>
          <p:spPr>
            <a:xfrm>
              <a:off x="2478857" y="2032795"/>
              <a:ext cx="504048" cy="504048"/>
            </a:xfrm>
            <a:prstGeom prst="star5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星形: 五角 40"/>
            <p:cNvSpPr/>
            <p:nvPr/>
          </p:nvSpPr>
          <p:spPr>
            <a:xfrm>
              <a:off x="1992495" y="2161980"/>
              <a:ext cx="308906" cy="308906"/>
            </a:xfrm>
            <a:prstGeom prst="star5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 flipH="1">
            <a:off x="8267374" y="1914236"/>
            <a:ext cx="1934909" cy="748146"/>
            <a:chOff x="1992495" y="1921877"/>
            <a:chExt cx="1934909" cy="748146"/>
          </a:xfrm>
        </p:grpSpPr>
        <p:sp>
          <p:nvSpPr>
            <p:cNvPr id="43" name="星形: 五角 42"/>
            <p:cNvSpPr/>
            <p:nvPr/>
          </p:nvSpPr>
          <p:spPr>
            <a:xfrm>
              <a:off x="3179258" y="1921877"/>
              <a:ext cx="748146" cy="748146"/>
            </a:xfrm>
            <a:prstGeom prst="star5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星形: 五角 43"/>
            <p:cNvSpPr/>
            <p:nvPr/>
          </p:nvSpPr>
          <p:spPr>
            <a:xfrm>
              <a:off x="2478857" y="2032795"/>
              <a:ext cx="504048" cy="504048"/>
            </a:xfrm>
            <a:prstGeom prst="star5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星形: 五角 44"/>
            <p:cNvSpPr/>
            <p:nvPr/>
          </p:nvSpPr>
          <p:spPr>
            <a:xfrm>
              <a:off x="1992495" y="2161980"/>
              <a:ext cx="308906" cy="308906"/>
            </a:xfrm>
            <a:prstGeom prst="star5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wind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2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丰富新时代爱国主义教育的实践载体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9" name="PA-1022105"/>
          <p:cNvSpPr/>
          <p:nvPr>
            <p:custDataLst>
              <p:tags r:id="rId3"/>
            </p:custDataLst>
          </p:nvPr>
        </p:nvSpPr>
        <p:spPr>
          <a:xfrm>
            <a:off x="1461471" y="2266068"/>
            <a:ext cx="5202566" cy="3451605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10" name="PA-1022106"/>
          <p:cNvSpPr txBox="1"/>
          <p:nvPr>
            <p:custDataLst>
              <p:tags r:id="rId4"/>
            </p:custDataLst>
          </p:nvPr>
        </p:nvSpPr>
        <p:spPr>
          <a:xfrm>
            <a:off x="1773939" y="2650487"/>
            <a:ext cx="4516024" cy="28524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+mn-lt"/>
              </a:rPr>
              <a:t>寓爱国主义教育于游览观光之中，通过宣传展示、体验感受等多种方式，引导人们领略壮美河山，投身美丽中国建设。系统梳理传统文化资源，加强考古发掘和整理研究，保护好文物古迹、传统村落、民族村寨、传统建筑、农业遗迹、灌溉工程遗产、工业遗迹，推动遗产资源合理利用，健全非物质文化遗产保护制度，推进国家文化公园建设。</a:t>
            </a:r>
            <a:endParaRPr lang="zh-CN" altLang="en-US" dirty="0">
              <a:latin typeface="+mn-ea"/>
              <a:sym typeface="+mn-lt"/>
            </a:endParaRPr>
          </a:p>
        </p:txBody>
      </p:sp>
      <p:sp>
        <p:nvSpPr>
          <p:cNvPr id="11" name="PA-1022107"/>
          <p:cNvSpPr/>
          <p:nvPr>
            <p:custDataLst>
              <p:tags r:id="rId5"/>
            </p:custDataLst>
          </p:nvPr>
        </p:nvSpPr>
        <p:spPr>
          <a:xfrm>
            <a:off x="1431711" y="2221506"/>
            <a:ext cx="288032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12" name="PA-1022108"/>
          <p:cNvSpPr/>
          <p:nvPr>
            <p:custDataLst>
              <p:tags r:id="rId6"/>
            </p:custDataLst>
          </p:nvPr>
        </p:nvSpPr>
        <p:spPr>
          <a:xfrm rot="10800000">
            <a:off x="6438011" y="5475225"/>
            <a:ext cx="288032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wind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268142" y="1242254"/>
            <a:ext cx="3655716" cy="763733"/>
            <a:chOff x="4168555" y="915747"/>
            <a:chExt cx="5240868" cy="1094896"/>
          </a:xfrm>
        </p:grpSpPr>
        <p:sp>
          <p:nvSpPr>
            <p:cNvPr id="15" name="PA-10224"/>
            <p:cNvSpPr/>
            <p:nvPr>
              <p:custDataLst>
                <p:tags r:id="rId1"/>
              </p:custDataLst>
            </p:nvPr>
          </p:nvSpPr>
          <p:spPr>
            <a:xfrm>
              <a:off x="4238289" y="1057520"/>
              <a:ext cx="5091138" cy="9265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3600" spc="-100" dirty="0">
                  <a:solidFill>
                    <a:srgbClr val="C00000"/>
                  </a:solidFill>
                  <a:latin typeface="方正兰亭特黑简体" panose="02000000000000000000" pitchFamily="2" charset="-122"/>
                  <a:ea typeface="方正兰亭特黑简体" panose="02000000000000000000" pitchFamily="2" charset="-122"/>
                  <a:cs typeface="+mn-ea"/>
                  <a:sym typeface="Arial" panose="020B0604020202020204" pitchFamily="34" charset="0"/>
                </a:rPr>
                <a:t>第三部分</a:t>
              </a:r>
              <a:endParaRPr lang="en-US" altLang="zh-CN" sz="3600" spc="-1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168555" y="915747"/>
              <a:ext cx="5240868" cy="1094896"/>
              <a:chOff x="4288226" y="830656"/>
              <a:chExt cx="5240868" cy="1094896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288226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650932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031744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8434198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PA-10223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71600" y="2500868"/>
            <a:ext cx="9448800" cy="91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7113" tIns="43556" rIns="87113" bIns="43556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54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sym typeface="FZHei-B01S" panose="02010601030101010101" pitchFamily="2" charset="-122"/>
              </a:rPr>
              <a:t>新时代爱国主义教育浓厚氛围</a:t>
            </a:r>
            <a:endParaRPr lang="zh-CN" altLang="en-US" sz="54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  <a:sym typeface="FZHei-B01S" panose="02010601030101010101" pitchFamily="2" charset="-122"/>
            </a:endParaRPr>
          </a:p>
        </p:txBody>
      </p:sp>
      <p:sp>
        <p:nvSpPr>
          <p:cNvPr id="22" name="PA-10223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0587" y="3551909"/>
            <a:ext cx="7010826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prstClr val="black"/>
                </a:solidFill>
                <a:latin typeface="+mn-ea"/>
                <a:ea typeface="+mn-ea"/>
                <a:sym typeface="FZHei-B01S" panose="02010601030101010101" pitchFamily="2" charset="-122"/>
              </a:rPr>
              <a:t>章节导语。这里可以输入本章的主要内容及中心思想，在整体结构上可以让观众有一个思维间隔。表示马上要进入本章主要内容了。</a:t>
            </a:r>
            <a:endParaRPr lang="zh-CN" altLang="en-US" sz="1600" dirty="0">
              <a:solidFill>
                <a:prstClr val="black"/>
              </a:solidFill>
              <a:latin typeface="+mn-ea"/>
              <a:ea typeface="+mn-ea"/>
              <a:sym typeface="FZHei-B01S" panose="0201060103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  <a14:imgEffect>
                      <a14:colorTemperature colorTemp="53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6805">
            <a:off x="8932160" y="662466"/>
            <a:ext cx="2404877" cy="1572771"/>
          </a:xfrm>
          <a:prstGeom prst="rect">
            <a:avLst/>
          </a:prstGeom>
        </p:spPr>
      </p:pic>
    </p:spTree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utoUpdateAnimBg="0"/>
      <p:bldP spid="22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营造新时代爱国主义教育的浓厚氛围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grpSp>
        <p:nvGrpSpPr>
          <p:cNvPr id="13" name="PA-1022123"/>
          <p:cNvGrpSpPr/>
          <p:nvPr>
            <p:custDataLst>
              <p:tags r:id="rId3"/>
            </p:custDataLst>
          </p:nvPr>
        </p:nvGrpSpPr>
        <p:grpSpPr>
          <a:xfrm>
            <a:off x="1287410" y="1953742"/>
            <a:ext cx="10319988" cy="924994"/>
            <a:chOff x="1176687" y="2842243"/>
            <a:chExt cx="10319988" cy="924994"/>
          </a:xfrm>
        </p:grpSpPr>
        <p:grpSp>
          <p:nvGrpSpPr>
            <p:cNvPr id="14" name="PA-1022120"/>
            <p:cNvGrpSpPr/>
            <p:nvPr>
              <p:custDataLst>
                <p:tags r:id="rId4"/>
              </p:custDataLst>
            </p:nvPr>
          </p:nvGrpSpPr>
          <p:grpSpPr>
            <a:xfrm>
              <a:off x="1197783" y="2879258"/>
              <a:ext cx="408651" cy="387635"/>
              <a:chOff x="10774230" y="2528806"/>
              <a:chExt cx="625427" cy="625427"/>
            </a:xfrm>
          </p:grpSpPr>
          <p:sp>
            <p:nvSpPr>
              <p:cNvPr id="17" name="PA-矩形 23"/>
              <p:cNvSpPr/>
              <p:nvPr>
                <p:custDataLst>
                  <p:tags r:id="rId5"/>
                </p:custDataLst>
              </p:nvPr>
            </p:nvSpPr>
            <p:spPr>
              <a:xfrm>
                <a:off x="10774230" y="2528806"/>
                <a:ext cx="625427" cy="625427"/>
              </a:xfrm>
              <a:prstGeom prst="rect">
                <a:avLst/>
              </a:prstGeom>
              <a:solidFill>
                <a:srgbClr val="C00000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Normal (正文)"/>
                  <a:cs typeface="+mn-ea"/>
                  <a:sym typeface="+mn-lt"/>
                </a:endParaRPr>
              </a:p>
            </p:txBody>
          </p:sp>
          <p:sp>
            <p:nvSpPr>
              <p:cNvPr id="18" name="PA-5-Point Star 24"/>
              <p:cNvSpPr/>
              <p:nvPr>
                <p:custDataLst>
                  <p:tags r:id="rId6"/>
                </p:custDataLst>
              </p:nvPr>
            </p:nvSpPr>
            <p:spPr>
              <a:xfrm>
                <a:off x="10845801" y="2587672"/>
                <a:ext cx="482295" cy="482294"/>
              </a:xfrm>
              <a:prstGeom prst="star5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Normal (正文)"/>
                  <a:cs typeface="+mn-ea"/>
                  <a:sym typeface="+mn-lt"/>
                </a:endParaRPr>
              </a:p>
            </p:txBody>
          </p:sp>
        </p:grpSp>
        <p:sp>
          <p:nvSpPr>
            <p:cNvPr id="15" name="PA-矩形 43"/>
            <p:cNvSpPr/>
            <p:nvPr>
              <p:custDataLst>
                <p:tags r:id="rId7"/>
              </p:custDataLst>
            </p:nvPr>
          </p:nvSpPr>
          <p:spPr>
            <a:xfrm>
              <a:off x="1176687" y="3339812"/>
              <a:ext cx="10319988" cy="427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-285750" algn="just">
                <a:lnSpc>
                  <a:spcPct val="13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dirty="0">
                  <a:latin typeface="+mn-ea"/>
                </a:rPr>
                <a:t>，对虚无历史、消解主流价值的错误思想言论，及时进行批驳和辨析引导。</a:t>
              </a:r>
              <a:endParaRPr lang="zh-CN" altLang="en-US" dirty="0">
                <a:latin typeface="+mn-ea"/>
              </a:endParaRPr>
            </a:p>
          </p:txBody>
        </p:sp>
        <p:sp>
          <p:nvSpPr>
            <p:cNvPr id="16" name="PA-文本框 44"/>
            <p:cNvSpPr txBox="1"/>
            <p:nvPr>
              <p:custDataLst>
                <p:tags r:id="rId8"/>
              </p:custDataLst>
            </p:nvPr>
          </p:nvSpPr>
          <p:spPr>
            <a:xfrm>
              <a:off x="1756429" y="2842243"/>
              <a:ext cx="8678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2400" spc="300" dirty="0">
                  <a:solidFill>
                    <a:srgbClr val="C00000"/>
                  </a:solidFill>
                  <a:latin typeface="思源黑体 CN Heavy"/>
                  <a:ea typeface="思源黑体 CN Heavy"/>
                </a:rPr>
                <a:t>坚持正确舆论导向</a:t>
              </a:r>
              <a:endParaRPr lang="zh-CN" altLang="en-US" sz="2400" spc="300" dirty="0">
                <a:solidFill>
                  <a:srgbClr val="C00000"/>
                </a:solidFill>
                <a:latin typeface="思源黑体 CN Heavy"/>
                <a:ea typeface="思源黑体 CN Heavy"/>
              </a:endParaRPr>
            </a:p>
          </p:txBody>
        </p:sp>
      </p:grpSp>
      <p:grpSp>
        <p:nvGrpSpPr>
          <p:cNvPr id="19" name="PA-1022124"/>
          <p:cNvGrpSpPr/>
          <p:nvPr>
            <p:custDataLst>
              <p:tags r:id="rId9"/>
            </p:custDataLst>
          </p:nvPr>
        </p:nvGrpSpPr>
        <p:grpSpPr>
          <a:xfrm>
            <a:off x="1287410" y="3056578"/>
            <a:ext cx="10319988" cy="924994"/>
            <a:chOff x="1176687" y="2842243"/>
            <a:chExt cx="10319988" cy="924994"/>
          </a:xfrm>
        </p:grpSpPr>
        <p:grpSp>
          <p:nvGrpSpPr>
            <p:cNvPr id="20" name="PA-1022120"/>
            <p:cNvGrpSpPr/>
            <p:nvPr>
              <p:custDataLst>
                <p:tags r:id="rId10"/>
              </p:custDataLst>
            </p:nvPr>
          </p:nvGrpSpPr>
          <p:grpSpPr>
            <a:xfrm>
              <a:off x="1197785" y="2879258"/>
              <a:ext cx="408651" cy="387635"/>
              <a:chOff x="10774233" y="2528806"/>
              <a:chExt cx="625427" cy="625427"/>
            </a:xfrm>
          </p:grpSpPr>
          <p:sp>
            <p:nvSpPr>
              <p:cNvPr id="23" name="PA-矩形 23"/>
              <p:cNvSpPr/>
              <p:nvPr>
                <p:custDataLst>
                  <p:tags r:id="rId11"/>
                </p:custDataLst>
              </p:nvPr>
            </p:nvSpPr>
            <p:spPr>
              <a:xfrm>
                <a:off x="10774233" y="2528806"/>
                <a:ext cx="625427" cy="625427"/>
              </a:xfrm>
              <a:prstGeom prst="rect">
                <a:avLst/>
              </a:prstGeom>
              <a:solidFill>
                <a:srgbClr val="C00000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Normal (正文)"/>
                  <a:cs typeface="+mn-ea"/>
                  <a:sym typeface="+mn-lt"/>
                </a:endParaRPr>
              </a:p>
            </p:txBody>
          </p:sp>
          <p:sp>
            <p:nvSpPr>
              <p:cNvPr id="24" name="PA-5-Point Star 24"/>
              <p:cNvSpPr/>
              <p:nvPr>
                <p:custDataLst>
                  <p:tags r:id="rId12"/>
                </p:custDataLst>
              </p:nvPr>
            </p:nvSpPr>
            <p:spPr>
              <a:xfrm>
                <a:off x="10845800" y="2587673"/>
                <a:ext cx="482294" cy="482294"/>
              </a:xfrm>
              <a:prstGeom prst="star5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Normal (正文)"/>
                  <a:cs typeface="+mn-ea"/>
                  <a:sym typeface="+mn-lt"/>
                </a:endParaRPr>
              </a:p>
            </p:txBody>
          </p:sp>
        </p:grpSp>
        <p:sp>
          <p:nvSpPr>
            <p:cNvPr id="21" name="PA-矩形 49"/>
            <p:cNvSpPr/>
            <p:nvPr>
              <p:custDataLst>
                <p:tags r:id="rId13"/>
              </p:custDataLst>
            </p:nvPr>
          </p:nvSpPr>
          <p:spPr>
            <a:xfrm>
              <a:off x="1176687" y="3339812"/>
              <a:ext cx="10319988" cy="427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-285750" algn="just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dirty="0">
                  <a:latin typeface="+mn-ea"/>
                </a:rPr>
                <a:t>在街头户外张贴悬挂展示标语口号、宣传挂图，生动形象做好宣传。</a:t>
              </a:r>
              <a:endParaRPr lang="zh-CN" altLang="en-US" dirty="0">
                <a:latin typeface="+mn-ea"/>
              </a:endParaRPr>
            </a:p>
          </p:txBody>
        </p:sp>
        <p:sp>
          <p:nvSpPr>
            <p:cNvPr id="22" name="PA-文本框 50"/>
            <p:cNvSpPr txBox="1"/>
            <p:nvPr>
              <p:custDataLst>
                <p:tags r:id="rId14"/>
              </p:custDataLst>
            </p:nvPr>
          </p:nvSpPr>
          <p:spPr>
            <a:xfrm>
              <a:off x="1756429" y="2842243"/>
              <a:ext cx="6262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2400" spc="300" dirty="0">
                  <a:solidFill>
                    <a:srgbClr val="C00000"/>
                  </a:solidFill>
                  <a:latin typeface="思源黑体 CN Heavy"/>
                  <a:ea typeface="思源黑体 CN Heavy"/>
                </a:rPr>
                <a:t>制作刊播爱国主义优秀公益广告作品</a:t>
              </a:r>
              <a:endPara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CN Heavy"/>
                <a:ea typeface="思源黑体 CN Heavy"/>
              </a:endParaRPr>
            </a:p>
          </p:txBody>
        </p:sp>
      </p:grpSp>
      <p:grpSp>
        <p:nvGrpSpPr>
          <p:cNvPr id="25" name="PA-1022125"/>
          <p:cNvGrpSpPr/>
          <p:nvPr>
            <p:custDataLst>
              <p:tags r:id="rId15"/>
            </p:custDataLst>
          </p:nvPr>
        </p:nvGrpSpPr>
        <p:grpSpPr>
          <a:xfrm>
            <a:off x="1287410" y="4143372"/>
            <a:ext cx="10056411" cy="2005289"/>
            <a:chOff x="1176687" y="2842243"/>
            <a:chExt cx="10056411" cy="2005289"/>
          </a:xfrm>
        </p:grpSpPr>
        <p:grpSp>
          <p:nvGrpSpPr>
            <p:cNvPr id="26" name="PA-1022120"/>
            <p:cNvGrpSpPr/>
            <p:nvPr>
              <p:custDataLst>
                <p:tags r:id="rId16"/>
              </p:custDataLst>
            </p:nvPr>
          </p:nvGrpSpPr>
          <p:grpSpPr>
            <a:xfrm>
              <a:off x="1197785" y="2879258"/>
              <a:ext cx="408651" cy="387635"/>
              <a:chOff x="10774233" y="2528806"/>
              <a:chExt cx="625427" cy="625427"/>
            </a:xfrm>
          </p:grpSpPr>
          <p:sp>
            <p:nvSpPr>
              <p:cNvPr id="29" name="PA-矩形 23"/>
              <p:cNvSpPr/>
              <p:nvPr>
                <p:custDataLst>
                  <p:tags r:id="rId17"/>
                </p:custDataLst>
              </p:nvPr>
            </p:nvSpPr>
            <p:spPr>
              <a:xfrm>
                <a:off x="10774233" y="2528806"/>
                <a:ext cx="625427" cy="625427"/>
              </a:xfrm>
              <a:prstGeom prst="rect">
                <a:avLst/>
              </a:prstGeom>
              <a:solidFill>
                <a:srgbClr val="C00000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Normal (正文)"/>
                  <a:cs typeface="+mn-ea"/>
                  <a:sym typeface="+mn-lt"/>
                </a:endParaRPr>
              </a:p>
            </p:txBody>
          </p:sp>
          <p:sp>
            <p:nvSpPr>
              <p:cNvPr id="30" name="PA-5-Point Star 24"/>
              <p:cNvSpPr/>
              <p:nvPr>
                <p:custDataLst>
                  <p:tags r:id="rId18"/>
                </p:custDataLst>
              </p:nvPr>
            </p:nvSpPr>
            <p:spPr>
              <a:xfrm>
                <a:off x="10845800" y="2587673"/>
                <a:ext cx="482294" cy="482294"/>
              </a:xfrm>
              <a:prstGeom prst="star5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Normal (正文)"/>
                  <a:cs typeface="+mn-ea"/>
                  <a:sym typeface="+mn-lt"/>
                </a:endParaRPr>
              </a:p>
            </p:txBody>
          </p:sp>
        </p:grpSp>
        <p:sp>
          <p:nvSpPr>
            <p:cNvPr id="27" name="PA-矩形 55"/>
            <p:cNvSpPr/>
            <p:nvPr>
              <p:custDataLst>
                <p:tags r:id="rId19"/>
              </p:custDataLst>
            </p:nvPr>
          </p:nvSpPr>
          <p:spPr>
            <a:xfrm>
              <a:off x="1176687" y="3339812"/>
              <a:ext cx="10056411" cy="1507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-285750" algn="just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dirty="0">
                  <a:latin typeface="+mn-ea"/>
                </a:rPr>
                <a:t>创新方法手段，适应分众化、差异化传播趋势，使爱国主义宣传报道接地气、有生气、聚人气，有情感、有深度、有温度。把爱国主义主题融入贯穿媒体融合发展，打通网上网下、版面页面，推出系列专题专栏、新闻报道、言论评论以及融媒体产品，加强县级融媒体中心建设，生动讲好爱国故事、大力传播主流价值观。</a:t>
              </a:r>
              <a:endParaRPr lang="zh-CN" altLang="en-US" dirty="0">
                <a:latin typeface="+mn-ea"/>
              </a:endParaRPr>
            </a:p>
          </p:txBody>
        </p:sp>
        <p:sp>
          <p:nvSpPr>
            <p:cNvPr id="28" name="PA-文本框 56"/>
            <p:cNvSpPr txBox="1"/>
            <p:nvPr>
              <p:custDataLst>
                <p:tags r:id="rId20"/>
              </p:custDataLst>
            </p:nvPr>
          </p:nvSpPr>
          <p:spPr>
            <a:xfrm>
              <a:off x="1756429" y="2842243"/>
              <a:ext cx="6352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2400" spc="300" dirty="0">
                  <a:solidFill>
                    <a:srgbClr val="C00000"/>
                  </a:solidFill>
                  <a:latin typeface="思源黑体 CN Heavy"/>
                  <a:ea typeface="思源黑体 CN Heavy"/>
                </a:rPr>
                <a:t>各级各类媒体要聚焦爱国主义主题</a:t>
              </a:r>
              <a:endPara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CN Heavy"/>
                <a:ea typeface="思源黑体 CN Heavy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营造新时代爱国主义教育的浓厚氛围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6" name="PA-1022129"/>
          <p:cNvSpPr/>
          <p:nvPr>
            <p:custDataLst>
              <p:tags r:id="rId3"/>
            </p:custDataLst>
          </p:nvPr>
        </p:nvSpPr>
        <p:spPr>
          <a:xfrm>
            <a:off x="1751466" y="1679518"/>
            <a:ext cx="53843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</a:rPr>
              <a:t>发挥先进典型的引领作用</a:t>
            </a:r>
            <a:endParaRPr lang="zh-CN" altLang="en-US" sz="2800" b="1" dirty="0">
              <a:solidFill>
                <a:srgbClr val="C00000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</a:endParaRPr>
          </a:p>
        </p:txBody>
      </p:sp>
      <p:sp>
        <p:nvSpPr>
          <p:cNvPr id="9" name="PA-1022130"/>
          <p:cNvSpPr/>
          <p:nvPr>
            <p:custDataLst>
              <p:tags r:id="rId4"/>
            </p:custDataLst>
          </p:nvPr>
        </p:nvSpPr>
        <p:spPr>
          <a:xfrm>
            <a:off x="1371045" y="2683696"/>
            <a:ext cx="9667058" cy="1444722"/>
          </a:xfrm>
          <a:prstGeom prst="rect">
            <a:avLst/>
          </a:prstGeom>
        </p:spPr>
        <p:txBody>
          <a:bodyPr wrap="square" lIns="105571" tIns="52784" rIns="105571" bIns="52784">
            <a:spAutoFit/>
          </a:bodyPr>
          <a:lstStyle/>
          <a:p>
            <a:pPr algn="just">
              <a:lnSpc>
                <a:spcPct val="150000"/>
              </a:lnSpc>
              <a:buClr>
                <a:srgbClr val="C00000"/>
              </a:buClr>
              <a:defRPr/>
            </a:pPr>
            <a:r>
              <a:rPr lang="zh-CN" altLang="en-US" sz="2000" dirty="0">
                <a:latin typeface="+mn-ea"/>
                <a:sym typeface="+mn-lt"/>
              </a:rPr>
              <a:t>大力宣传为中华民族和中国人民作出贡献的英雄，宣传革命、建设、改革时期涌现出的英雄烈士和模范人物，宣传时代楷模、道德模范、最美人物和身边好人，宣传具有爱国情怀的地方先贤、知名人物，以榜样的力量激励人、鼓舞人。</a:t>
            </a:r>
            <a:endParaRPr lang="zh-CN" altLang="en-US" sz="2000" dirty="0">
              <a:latin typeface="+mn-ea"/>
              <a:sym typeface="+mn-lt"/>
            </a:endParaRPr>
          </a:p>
        </p:txBody>
      </p:sp>
      <p:sp>
        <p:nvSpPr>
          <p:cNvPr id="10" name="PA-1022131"/>
          <p:cNvSpPr/>
          <p:nvPr>
            <p:custDataLst>
              <p:tags r:id="rId5"/>
            </p:custDataLst>
          </p:nvPr>
        </p:nvSpPr>
        <p:spPr>
          <a:xfrm>
            <a:off x="1291630" y="4307183"/>
            <a:ext cx="10024375" cy="393216"/>
          </a:xfrm>
          <a:prstGeom prst="rect">
            <a:avLst/>
          </a:prstGeom>
        </p:spPr>
        <p:txBody>
          <a:bodyPr wrap="square" lIns="105571" tIns="52784" rIns="105571" bIns="52784">
            <a:spAutoFit/>
          </a:bodyPr>
          <a:lstStyle/>
          <a:p>
            <a:pPr marL="171450" lvl="0" indent="-171450">
              <a:lnSpc>
                <a:spcPts val="2400"/>
              </a:lnSpc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dirty="0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+mn-ea"/>
                <a:sym typeface="+mn-lt"/>
              </a:rPr>
              <a:t>广泛开展向先进典型学习活动，引导人们把敬仰和感动转化为干事创业、精忠报国的实际行动。</a:t>
            </a:r>
            <a:endParaRPr lang="zh-CN" altLang="en-US" dirty="0">
              <a:solidFill>
                <a:srgbClr val="C00000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983673" y="2516468"/>
            <a:ext cx="10280073" cy="24544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营造新时代爱国主义教育的浓厚氛围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grpSp>
        <p:nvGrpSpPr>
          <p:cNvPr id="6" name="PA-1022134"/>
          <p:cNvGrpSpPr/>
          <p:nvPr>
            <p:custDataLst>
              <p:tags r:id="rId3"/>
            </p:custDataLst>
          </p:nvPr>
        </p:nvGrpSpPr>
        <p:grpSpPr>
          <a:xfrm>
            <a:off x="1205996" y="1277157"/>
            <a:ext cx="3832534" cy="887944"/>
            <a:chOff x="595087" y="2654459"/>
            <a:chExt cx="3832534" cy="887944"/>
          </a:xfrm>
        </p:grpSpPr>
        <p:pic>
          <p:nvPicPr>
            <p:cNvPr id="9" name="PA-10225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>
              <a:duotone>
                <a:srgbClr val="FF3435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087" y="2654459"/>
              <a:ext cx="911726" cy="844573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660400" y="3037367"/>
              <a:ext cx="3767221" cy="505036"/>
              <a:chOff x="660400" y="3037367"/>
              <a:chExt cx="3767221" cy="505036"/>
            </a:xfrm>
          </p:grpSpPr>
          <p:cxnSp>
            <p:nvCxnSpPr>
              <p:cNvPr id="11" name="PA-102254"/>
              <p:cNvCxnSpPr/>
              <p:nvPr>
                <p:custDataLst>
                  <p:tags r:id="rId7"/>
                </p:custDataLst>
              </p:nvPr>
            </p:nvCxnSpPr>
            <p:spPr>
              <a:xfrm>
                <a:off x="660400" y="3542403"/>
                <a:ext cx="2777170" cy="0"/>
              </a:xfrm>
              <a:prstGeom prst="line">
                <a:avLst/>
              </a:prstGeom>
              <a:noFill/>
              <a:ln w="57150" cap="flat" cmpd="sng" algn="ctr">
                <a:solidFill>
                  <a:srgbClr val="E40C12"/>
                </a:solidFill>
                <a:prstDash val="solid"/>
                <a:miter lim="800000"/>
              </a:ln>
              <a:effectLst/>
            </p:spPr>
          </p:cxnSp>
          <p:sp>
            <p:nvSpPr>
              <p:cNvPr id="12" name="PA-文本框 43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56322" y="3037367"/>
                <a:ext cx="3071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zh-CN" altLang="en-US" sz="2400" kern="0" spc="300" dirty="0">
                    <a:solidFill>
                      <a:srgbClr val="C00000"/>
                    </a:solidFill>
                    <a:latin typeface="思源黑体 CN Heavy"/>
                    <a:ea typeface="思源黑体 CN Heavy"/>
                  </a:rPr>
                  <a:t>爱国主义</a:t>
                </a:r>
                <a:endPara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黑体 CN Heavy"/>
                  <a:ea typeface="思源黑体 CN Heavy"/>
                </a:endParaRPr>
              </a:p>
            </p:txBody>
          </p:sp>
        </p:grpSp>
      </p:grpSp>
      <p:sp>
        <p:nvSpPr>
          <p:cNvPr id="13" name="PA-1022135"/>
          <p:cNvSpPr/>
          <p:nvPr>
            <p:custDataLst>
              <p:tags r:id="rId9"/>
            </p:custDataLst>
          </p:nvPr>
        </p:nvSpPr>
        <p:spPr>
          <a:xfrm>
            <a:off x="1300543" y="2371944"/>
            <a:ext cx="9699966" cy="784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+mn-ea"/>
              </a:rPr>
              <a:t>作为常写常新的主题，加大现实题材创作力度，为时代画像、为时代立传、为时代明德，不断推出讴歌党、讴歌祖国、讴歌人民、讴歌劳动、讴歌英雄的精品力作。</a:t>
            </a:r>
            <a:endParaRPr lang="zh-CN" altLang="en-US" dirty="0">
              <a:latin typeface="+mn-ea"/>
            </a:endParaRPr>
          </a:p>
        </p:txBody>
      </p:sp>
      <p:grpSp>
        <p:nvGrpSpPr>
          <p:cNvPr id="14" name="PA-1022136"/>
          <p:cNvGrpSpPr/>
          <p:nvPr>
            <p:custDataLst>
              <p:tags r:id="rId10"/>
            </p:custDataLst>
          </p:nvPr>
        </p:nvGrpSpPr>
        <p:grpSpPr>
          <a:xfrm>
            <a:off x="1225099" y="3215731"/>
            <a:ext cx="3832534" cy="887944"/>
            <a:chOff x="595087" y="2654459"/>
            <a:chExt cx="3832534" cy="887944"/>
          </a:xfrm>
        </p:grpSpPr>
        <p:pic>
          <p:nvPicPr>
            <p:cNvPr id="15" name="PA-10225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5" cstate="print">
              <a:duotone>
                <a:srgbClr val="FF3435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087" y="2654459"/>
              <a:ext cx="911726" cy="844573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660400" y="3037367"/>
              <a:ext cx="3767221" cy="505036"/>
              <a:chOff x="660400" y="3037367"/>
              <a:chExt cx="3767221" cy="505036"/>
            </a:xfrm>
          </p:grpSpPr>
          <p:cxnSp>
            <p:nvCxnSpPr>
              <p:cNvPr id="17" name="PA-102254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660400" y="3542403"/>
                <a:ext cx="2777170" cy="0"/>
              </a:xfrm>
              <a:prstGeom prst="line">
                <a:avLst/>
              </a:prstGeom>
              <a:noFill/>
              <a:ln w="57150" cap="flat" cmpd="sng" algn="ctr">
                <a:solidFill>
                  <a:srgbClr val="E40C12"/>
                </a:solidFill>
                <a:prstDash val="solid"/>
                <a:miter lim="800000"/>
              </a:ln>
              <a:effectLst/>
            </p:spPr>
          </p:cxnSp>
          <p:sp>
            <p:nvSpPr>
              <p:cNvPr id="18" name="PA-文本框 4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56322" y="3037367"/>
                <a:ext cx="3071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zh-CN" altLang="en-US" sz="2400" kern="0" spc="300" dirty="0">
                    <a:solidFill>
                      <a:srgbClr val="C00000"/>
                    </a:solidFill>
                    <a:latin typeface="思源黑体 CN Heavy"/>
                    <a:ea typeface="思源黑体 CN Heavy"/>
                  </a:rPr>
                  <a:t>入实施中国当代</a:t>
                </a:r>
                <a:endPara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黑体 CN Heavy"/>
                  <a:ea typeface="思源黑体 CN Heavy"/>
                </a:endParaRPr>
              </a:p>
            </p:txBody>
          </p:sp>
        </p:grpSp>
      </p:grpSp>
      <p:sp>
        <p:nvSpPr>
          <p:cNvPr id="19" name="PA-1022137"/>
          <p:cNvSpPr/>
          <p:nvPr>
            <p:custDataLst>
              <p:tags r:id="rId14"/>
            </p:custDataLst>
          </p:nvPr>
        </p:nvSpPr>
        <p:spPr>
          <a:xfrm>
            <a:off x="1271309" y="4265692"/>
            <a:ext cx="4713855" cy="1864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+mn-ea"/>
              </a:rPr>
              <a:t>文学艺术创作工程、重大历史题材创作工程等，加大对爱国主义题材文学创作、影视创作、词曲创作等的支持力度，加强对经典爱国歌曲、爱国影片的深入挖掘和创新传播，唱响爱国主义正气歌。</a:t>
            </a:r>
            <a:endParaRPr lang="zh-CN" altLang="en-US" dirty="0">
              <a:latin typeface="+mn-ea"/>
            </a:endParaRPr>
          </a:p>
        </p:txBody>
      </p:sp>
      <p:grpSp>
        <p:nvGrpSpPr>
          <p:cNvPr id="20" name="PA-1022138"/>
          <p:cNvGrpSpPr/>
          <p:nvPr>
            <p:custDataLst>
              <p:tags r:id="rId15"/>
            </p:custDataLst>
          </p:nvPr>
        </p:nvGrpSpPr>
        <p:grpSpPr>
          <a:xfrm>
            <a:off x="6746399" y="3172360"/>
            <a:ext cx="3832534" cy="887944"/>
            <a:chOff x="595087" y="2654459"/>
            <a:chExt cx="3832534" cy="887944"/>
          </a:xfrm>
        </p:grpSpPr>
        <p:pic>
          <p:nvPicPr>
            <p:cNvPr id="21" name="PA-102253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" cstate="print">
              <a:duotone>
                <a:srgbClr val="FF3435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087" y="2654459"/>
              <a:ext cx="911726" cy="844573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660400" y="3037367"/>
              <a:ext cx="3767221" cy="505036"/>
              <a:chOff x="660400" y="3037367"/>
              <a:chExt cx="3767221" cy="505036"/>
            </a:xfrm>
          </p:grpSpPr>
          <p:cxnSp>
            <p:nvCxnSpPr>
              <p:cNvPr id="23" name="PA-102254"/>
              <p:cNvCxnSpPr/>
              <p:nvPr>
                <p:custDataLst>
                  <p:tags r:id="rId17"/>
                </p:custDataLst>
              </p:nvPr>
            </p:nvCxnSpPr>
            <p:spPr>
              <a:xfrm>
                <a:off x="660400" y="3542403"/>
                <a:ext cx="2777170" cy="0"/>
              </a:xfrm>
              <a:prstGeom prst="line">
                <a:avLst/>
              </a:prstGeom>
              <a:noFill/>
              <a:ln w="57150" cap="flat" cmpd="sng" algn="ctr">
                <a:solidFill>
                  <a:srgbClr val="E40C12"/>
                </a:solidFill>
                <a:prstDash val="solid"/>
                <a:miter lim="800000"/>
              </a:ln>
              <a:effectLst/>
            </p:spPr>
          </p:cxnSp>
          <p:sp>
            <p:nvSpPr>
              <p:cNvPr id="24" name="PA-文本框 55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356322" y="3037367"/>
                <a:ext cx="30712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zh-CN" altLang="en-US" sz="2000" kern="0" spc="300" dirty="0">
                    <a:solidFill>
                      <a:srgbClr val="C00000"/>
                    </a:solidFill>
                    <a:latin typeface="思源黑体 CN Heavy"/>
                    <a:ea typeface="思源黑体 CN Heavy"/>
                  </a:rPr>
                  <a:t>文艺创作和评论评奖</a:t>
                </a:r>
                <a:endParaRPr kumimoji="0" lang="zh-CN" altLang="en-US" sz="2000" b="0" i="0" u="none" strike="noStrike" kern="0" cap="none" spc="3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黑体 CN Heavy"/>
                  <a:ea typeface="思源黑体 CN Heavy"/>
                </a:endParaRPr>
              </a:p>
            </p:txBody>
          </p:sp>
        </p:grpSp>
      </p:grpSp>
      <p:sp>
        <p:nvSpPr>
          <p:cNvPr id="25" name="PA-1022139"/>
          <p:cNvSpPr/>
          <p:nvPr>
            <p:custDataLst>
              <p:tags r:id="rId19"/>
            </p:custDataLst>
          </p:nvPr>
        </p:nvSpPr>
        <p:spPr>
          <a:xfrm>
            <a:off x="6746399" y="4244006"/>
            <a:ext cx="4115692" cy="1864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+mn-ea"/>
              </a:rPr>
              <a:t>要具有鲜明爱国主义导向，倡导讲品位、讲格调、讲责任，抵制低俗、庸俗、媚俗，坚决反对亵渎祖先、亵渎经典、亵渎英雄，始终保持社会主义文艺的爱国底色。</a:t>
            </a:r>
            <a:endParaRPr lang="zh-CN" altLang="en-US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9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营造新时代爱国主义教育的浓厚氛围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6" name="PA-102214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3743264" y="2421658"/>
            <a:ext cx="5378313" cy="0"/>
          </a:xfrm>
          <a:prstGeom prst="line">
            <a:avLst/>
          </a:prstGeom>
          <a:noFill/>
          <a:ln w="12700" cap="flat">
            <a:solidFill>
              <a:srgbClr val="C000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+mn-cs"/>
            </a:endParaRPr>
          </a:p>
        </p:txBody>
      </p:sp>
      <p:sp>
        <p:nvSpPr>
          <p:cNvPr id="9" name="PA-102214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769204" y="1766215"/>
            <a:ext cx="51090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方正兰亭黑_GBK" pitchFamily="2" charset="-122"/>
              </a:rPr>
              <a:t>唱响互联网爱国主义主旋律</a:t>
            </a:r>
            <a:endParaRPr lang="zh-CN" altLang="en-US" sz="3200" b="1" dirty="0">
              <a:solidFill>
                <a:srgbClr val="C00000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方正兰亭黑_GBK" pitchFamily="2" charset="-122"/>
            </a:endParaRPr>
          </a:p>
        </p:txBody>
      </p:sp>
      <p:sp>
        <p:nvSpPr>
          <p:cNvPr id="14" name="PA-1022145"/>
          <p:cNvSpPr/>
          <p:nvPr>
            <p:custDataLst>
              <p:tags r:id="rId5"/>
            </p:custDataLst>
          </p:nvPr>
        </p:nvSpPr>
        <p:spPr>
          <a:xfrm>
            <a:off x="3010771" y="2659454"/>
            <a:ext cx="8266829" cy="337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</a:rPr>
              <a:t>加强爱国主义网络内容建设，广泛开展网上主题教育活动，制作推介体现爱国主义内容、适合网络传播的音频、短视频、网络文章、纪录片、微电影等，让爱国主义充盈网络空间。</a:t>
            </a:r>
            <a:endParaRPr lang="en-US" altLang="zh-CN" dirty="0">
              <a:latin typeface="+mn-ea"/>
            </a:endParaRPr>
          </a:p>
          <a:p>
            <a:pPr algn="just">
              <a:lnSpc>
                <a:spcPct val="15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Arial" panose="020B0604020202020204" pitchFamily="34" charset="0"/>
              </a:rPr>
              <a:t>实施爱国主义数字建设工程，推动爱国主义教育基地、红色旅游与网络传播有机结合。</a:t>
            </a:r>
            <a:endParaRPr lang="zh-CN" altLang="en-US" dirty="0">
              <a:latin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Arial" panose="020B0604020202020204" pitchFamily="34" charset="0"/>
              </a:rPr>
              <a:t>创新传播载体手段，积极运用微博微信、社交媒体、视频网站、手机客户端等传播平台，运用虚拟现实、增强现实、混合现实等新技术新产品，生动活泼开展网上爱国主义教育。充分发挥“学习强国”学习平台在爱国主义宣传教育中的作用。</a:t>
            </a:r>
            <a:endParaRPr lang="zh-CN" altLang="en-US" dirty="0"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animBg="1"/>
          <p:bldP spid="9" grpId="0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animBg="1"/>
          <p:bldP spid="9" grpId="0"/>
          <p:bldP spid="14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营造新时代爱国主义教育的浓厚氛围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6" name="PA-1022149"/>
          <p:cNvSpPr/>
          <p:nvPr>
            <p:custDataLst>
              <p:tags r:id="rId3"/>
            </p:custDataLst>
          </p:nvPr>
        </p:nvSpPr>
        <p:spPr>
          <a:xfrm>
            <a:off x="2051483" y="1771494"/>
            <a:ext cx="798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涵养积极进取开放包容理性平和的国民心态</a:t>
            </a:r>
            <a:endParaRPr lang="zh-CN" altLang="en-US" sz="3200" b="1" dirty="0">
              <a:solidFill>
                <a:srgbClr val="C0000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9" name="PA-1022150"/>
          <p:cNvSpPr/>
          <p:nvPr>
            <p:custDataLst>
              <p:tags r:id="rId4"/>
            </p:custDataLst>
          </p:nvPr>
        </p:nvSpPr>
        <p:spPr>
          <a:xfrm>
            <a:off x="778022" y="2502102"/>
            <a:ext cx="10629477" cy="1158554"/>
          </a:xfrm>
          <a:prstGeom prst="rect">
            <a:avLst/>
          </a:prstGeom>
        </p:spPr>
        <p:txBody>
          <a:bodyPr wrap="square" lIns="105571" tIns="52784" rIns="105571" bIns="52784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</a:pPr>
            <a:r>
              <a:rPr lang="zh-CN" altLang="en-US" dirty="0">
                <a:latin typeface="+mn-ea"/>
              </a:rPr>
              <a:t>围绕党的十九大对党的建设提出的总要求，充分发挥支部党员干部主观能动性，结合自身岗位和专业知识，带头提合理化建议，带头开展工作创新，带头研究解决实际问题，带领身边的工作人员努力工作，做出表率，体现共产党员的先进性，以实际行动谱写社会主义现代化新征程的壮丽篇章。</a:t>
            </a:r>
            <a:endParaRPr lang="zh-CN" altLang="en-US" dirty="0">
              <a:latin typeface="+mn-ea"/>
            </a:endParaRPr>
          </a:p>
        </p:txBody>
      </p:sp>
      <p:sp>
        <p:nvSpPr>
          <p:cNvPr id="10" name="PA-102215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79813" y="4750160"/>
            <a:ext cx="10467761" cy="1190625"/>
          </a:xfrm>
          <a:prstGeom prst="roundRect">
            <a:avLst>
              <a:gd name="adj" fmla="val 5783"/>
            </a:avLst>
          </a:prstGeom>
          <a:solidFill>
            <a:schemeClr val="bg1">
              <a:alpha val="60000"/>
            </a:schemeClr>
          </a:solidFill>
          <a:ln w="9525">
            <a:solidFill>
              <a:srgbClr val="C00000"/>
            </a:solidFill>
            <a:miter lim="800000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rgbClr val="4D4D4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D4D4D"/>
                </a:solidFill>
                <a:latin typeface="Arial" panose="020B0604020202020204" pitchFamily="34" charset="0"/>
                <a:ea typeface="仿宋_GB2312" panose="02010609030101010101" pitchFamily="49" charset="-122"/>
                <a:cs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 panose="02010609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 panose="02010609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 panose="0201060903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阿里巴巴普惠体" panose="00020600040101010101" pitchFamily="18" charset="-122"/>
            </a:endParaRPr>
          </a:p>
        </p:txBody>
      </p:sp>
      <p:sp>
        <p:nvSpPr>
          <p:cNvPr id="11" name="PA-1022152"/>
          <p:cNvSpPr/>
          <p:nvPr>
            <p:custDataLst>
              <p:tags r:id="rId6"/>
            </p:custDataLst>
          </p:nvPr>
        </p:nvSpPr>
        <p:spPr>
          <a:xfrm>
            <a:off x="1048207" y="4872408"/>
            <a:ext cx="10130972" cy="875336"/>
          </a:xfrm>
          <a:prstGeom prst="rect">
            <a:avLst/>
          </a:prstGeom>
        </p:spPr>
        <p:txBody>
          <a:bodyPr wrap="square" lIns="105571" tIns="52784" rIns="105571" bIns="52784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</a:pPr>
            <a:r>
              <a:rPr lang="zh-CN" altLang="en-US" sz="2000" b="1" dirty="0">
                <a:solidFill>
                  <a:srgbClr val="C00000"/>
                </a:solidFill>
                <a:latin typeface="阿里巴巴普惠体 Light" panose="00020600040101010101" pitchFamily="18" charset="-122"/>
                <a:ea typeface="阿里巴巴普惠体 Light" panose="00020600040101010101" pitchFamily="18" charset="-122"/>
                <a:cs typeface="阿里巴巴普惠体 Light" panose="00020600040101010101" pitchFamily="18" charset="-122"/>
              </a:rPr>
              <a:t>加强宣传教育，引导人们正确把握中国与世界的发展大势，正确认识中国与世界的关系，既不妄自尊大也不妄自菲薄，做到自尊自信、理性平和。</a:t>
            </a:r>
            <a:endParaRPr lang="zh-CN" altLang="en-US" sz="2000" b="1" dirty="0">
              <a:solidFill>
                <a:srgbClr val="C00000"/>
              </a:solidFill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阿里巴巴普惠体 Light" panose="00020600040101010101" pitchFamily="18" charset="-122"/>
            </a:endParaRPr>
          </a:p>
        </p:txBody>
      </p:sp>
      <p:sp>
        <p:nvSpPr>
          <p:cNvPr id="12" name="PA-102215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21177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爱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3" name="PA-102215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784271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国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4" name="PA-102215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747365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主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5" name="PA-102215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710459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义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6" name="PA-102215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73553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教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7" name="PA-102215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636647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育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8" name="PA-102215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599741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的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9" name="PA-102216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562835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时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0" name="PA-102216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525929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待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1" name="PA-102216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489023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特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2" name="PA-1022163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452115" y="3800269"/>
            <a:ext cx="844412" cy="782803"/>
          </a:xfrm>
          <a:prstGeom prst="rect">
            <a:avLst/>
          </a:prstGeom>
          <a:solidFill>
            <a:srgbClr val="C00000"/>
          </a:solidFill>
          <a:ln w="28575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txBody>
          <a:bodyPr anchor="ctr"/>
          <a:lstStyle/>
          <a:p>
            <a:pPr algn="ctr"/>
            <a:r>
              <a:rPr lang="zh-CN" altLang="en-US" sz="36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性</a:t>
            </a:r>
            <a:endParaRPr lang="zh-CN" altLang="zh-CN" sz="36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cxnSp>
        <p:nvCxnSpPr>
          <p:cNvPr id="23" name="PA-1022164"/>
          <p:cNvCxnSpPr/>
          <p:nvPr>
            <p:custDataLst>
              <p:tags r:id="rId18"/>
            </p:custDataLst>
          </p:nvPr>
        </p:nvCxnSpPr>
        <p:spPr>
          <a:xfrm>
            <a:off x="1750729" y="2378492"/>
            <a:ext cx="9534073" cy="0"/>
          </a:xfrm>
          <a:prstGeom prst="line">
            <a:avLst/>
          </a:prstGeom>
          <a:ln w="38100">
            <a:solidFill>
              <a:srgbClr val="DF23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762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26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营造新时代爱国主义教育的浓厚氛围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13" name="PA-1022169"/>
          <p:cNvSpPr/>
          <p:nvPr>
            <p:custDataLst>
              <p:tags r:id="rId3"/>
            </p:custDataLst>
          </p:nvPr>
        </p:nvSpPr>
        <p:spPr>
          <a:xfrm>
            <a:off x="6205540" y="2701875"/>
            <a:ext cx="4786754" cy="1521986"/>
          </a:xfrm>
          <a:prstGeom prst="rect">
            <a:avLst/>
          </a:prstGeom>
        </p:spPr>
        <p:txBody>
          <a:bodyPr wrap="square" lIns="105571" tIns="52784" rIns="105571" bIns="52784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+mn-lt"/>
              </a:rPr>
              <a:t>把爱国主义精神融入相关法律法规和政策制度，体现到市民公约、村规民约、学生守则、行业规范、团体章程等的制定完善中，发挥指引、约束和规范作用。</a:t>
            </a:r>
            <a:endParaRPr lang="zh-CN" altLang="en-US" dirty="0">
              <a:latin typeface="+mn-ea"/>
              <a:sym typeface="+mn-lt"/>
            </a:endParaRPr>
          </a:p>
        </p:txBody>
      </p:sp>
      <p:sp>
        <p:nvSpPr>
          <p:cNvPr id="14" name="PA-1022170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H="1">
            <a:off x="1219725" y="4520516"/>
            <a:ext cx="9628383" cy="0"/>
          </a:xfrm>
          <a:prstGeom prst="line">
            <a:avLst/>
          </a:prstGeom>
          <a:noFill/>
          <a:ln w="12700" cap="flat">
            <a:solidFill>
              <a:srgbClr val="C00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+mn-cs"/>
            </a:endParaRPr>
          </a:p>
        </p:txBody>
      </p:sp>
      <p:sp>
        <p:nvSpPr>
          <p:cNvPr id="15" name="PA-1022171"/>
          <p:cNvSpPr/>
          <p:nvPr>
            <p:custDataLst>
              <p:tags r:id="rId5"/>
            </p:custDataLst>
          </p:nvPr>
        </p:nvSpPr>
        <p:spPr>
          <a:xfrm>
            <a:off x="1054685" y="4660790"/>
            <a:ext cx="9937609" cy="1161888"/>
          </a:xfrm>
          <a:prstGeom prst="rect">
            <a:avLst/>
          </a:prstGeom>
        </p:spPr>
        <p:txBody>
          <a:bodyPr wrap="square" lIns="105571" tIns="52784" rIns="105571" bIns="52784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+mn-lt"/>
              </a:rPr>
              <a:t>严格执法司法、推进依法治理，综合运用行政、法律等手段，对不尊重国歌国旗国徽等国家象征与标志，对侵害英雄烈士姓名、肖像、名誉、荣誉等行为，对破坏污损爱国主义教育场所设施，对宣扬、美化侵略战争和侵略行为等，依法依规进行严肃处理。</a:t>
            </a:r>
            <a:endParaRPr lang="zh-CN" altLang="en-US" dirty="0">
              <a:latin typeface="+mn-ea"/>
              <a:sym typeface="+mn-lt"/>
            </a:endParaRPr>
          </a:p>
        </p:txBody>
      </p:sp>
      <p:grpSp>
        <p:nvGrpSpPr>
          <p:cNvPr id="16" name="PA-1022172"/>
          <p:cNvGrpSpPr/>
          <p:nvPr>
            <p:custDataLst>
              <p:tags r:id="rId6"/>
            </p:custDataLst>
          </p:nvPr>
        </p:nvGrpSpPr>
        <p:grpSpPr>
          <a:xfrm>
            <a:off x="6316376" y="1704787"/>
            <a:ext cx="844413" cy="782803"/>
            <a:chOff x="-718574" y="2471579"/>
            <a:chExt cx="327978" cy="1492804"/>
          </a:xfrm>
        </p:grpSpPr>
        <p:sp>
          <p:nvSpPr>
            <p:cNvPr id="17" name="PA-矩形 1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-718574" y="2471579"/>
              <a:ext cx="327978" cy="1492804"/>
            </a:xfrm>
            <a:prstGeom prst="rect">
              <a:avLst/>
            </a:prstGeom>
            <a:solidFill>
              <a:srgbClr val="C00000"/>
            </a:solidFill>
            <a:ln w="28575"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/>
          </p:spPr>
          <p:txBody>
            <a:bodyPr anchor="ctr"/>
            <a:lstStyle/>
            <a:p>
              <a:pPr algn="ctr"/>
              <a:endParaRPr lang="zh-CN" altLang="zh-CN" sz="3200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8" name="PA-矩形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-690065" y="2556336"/>
              <a:ext cx="270958" cy="1349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ea typeface="阿里巴巴普惠体" panose="00020600040101010101" pitchFamily="18" charset="-122"/>
                  <a:sym typeface="方正兰亭黑_GBK" pitchFamily="2" charset="-122"/>
                </a:rPr>
                <a:t>法</a:t>
              </a:r>
              <a:endParaRPr lang="en-US" sz="4000" b="1" dirty="0">
                <a:solidFill>
                  <a:schemeClr val="bg1"/>
                </a:solidFill>
                <a:ea typeface="阿里巴巴普惠体" panose="00020600040101010101" pitchFamily="18" charset="-122"/>
                <a:sym typeface="方正兰亭黑_GBK" pitchFamily="2" charset="-122"/>
              </a:endParaRPr>
            </a:p>
          </p:txBody>
        </p:sp>
      </p:grpSp>
      <p:grpSp>
        <p:nvGrpSpPr>
          <p:cNvPr id="19" name="PA-1022173"/>
          <p:cNvGrpSpPr/>
          <p:nvPr>
            <p:custDataLst>
              <p:tags r:id="rId9"/>
            </p:custDataLst>
          </p:nvPr>
        </p:nvGrpSpPr>
        <p:grpSpPr>
          <a:xfrm>
            <a:off x="7312060" y="1704786"/>
            <a:ext cx="844412" cy="782803"/>
            <a:chOff x="-718574" y="2471579"/>
            <a:chExt cx="327978" cy="1492804"/>
          </a:xfrm>
        </p:grpSpPr>
        <p:sp>
          <p:nvSpPr>
            <p:cNvPr id="20" name="PA-矩形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-718574" y="2471579"/>
              <a:ext cx="327978" cy="1492804"/>
            </a:xfrm>
            <a:prstGeom prst="rect">
              <a:avLst/>
            </a:prstGeom>
            <a:solidFill>
              <a:srgbClr val="C00000"/>
            </a:solidFill>
            <a:ln w="28575"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/>
          </p:spPr>
          <p:txBody>
            <a:bodyPr anchor="ctr"/>
            <a:lstStyle/>
            <a:p>
              <a:pPr algn="ctr"/>
              <a:endParaRPr lang="zh-CN" altLang="zh-CN" sz="3200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1" name="PA-矩形 34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-690063" y="2556336"/>
              <a:ext cx="270958" cy="1349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ea typeface="阿里巴巴普惠体" panose="00020600040101010101" pitchFamily="18" charset="-122"/>
                  <a:sym typeface="方正兰亭黑_GBK" pitchFamily="2" charset="-122"/>
                </a:rPr>
                <a:t>制</a:t>
              </a:r>
              <a:endParaRPr lang="en-US" sz="4000" b="1" dirty="0">
                <a:solidFill>
                  <a:schemeClr val="bg1"/>
                </a:solidFill>
                <a:ea typeface="阿里巴巴普惠体" panose="00020600040101010101" pitchFamily="18" charset="-122"/>
                <a:sym typeface="方正兰亭黑_GBK" pitchFamily="2" charset="-122"/>
              </a:endParaRPr>
            </a:p>
          </p:txBody>
        </p:sp>
      </p:grpSp>
      <p:grpSp>
        <p:nvGrpSpPr>
          <p:cNvPr id="22" name="PA-1022174"/>
          <p:cNvGrpSpPr/>
          <p:nvPr>
            <p:custDataLst>
              <p:tags r:id="rId12"/>
            </p:custDataLst>
          </p:nvPr>
        </p:nvGrpSpPr>
        <p:grpSpPr>
          <a:xfrm>
            <a:off x="8317902" y="1711768"/>
            <a:ext cx="844411" cy="782803"/>
            <a:chOff x="-718574" y="2471579"/>
            <a:chExt cx="327978" cy="1492804"/>
          </a:xfrm>
        </p:grpSpPr>
        <p:sp>
          <p:nvSpPr>
            <p:cNvPr id="23" name="PA-矩形 1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-718574" y="2471579"/>
              <a:ext cx="327978" cy="1492804"/>
            </a:xfrm>
            <a:prstGeom prst="rect">
              <a:avLst/>
            </a:prstGeom>
            <a:solidFill>
              <a:srgbClr val="C00000"/>
            </a:solidFill>
            <a:ln w="28575"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/>
          </p:spPr>
          <p:txBody>
            <a:bodyPr anchor="ctr"/>
            <a:lstStyle/>
            <a:p>
              <a:pPr algn="ctr"/>
              <a:endParaRPr lang="zh-CN" altLang="zh-CN" sz="3200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4" name="PA-矩形 38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-690063" y="2556336"/>
              <a:ext cx="270959" cy="1349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ea typeface="阿里巴巴普惠体" panose="00020600040101010101" pitchFamily="18" charset="-122"/>
                  <a:sym typeface="方正兰亭黑_GBK" pitchFamily="2" charset="-122"/>
                </a:rPr>
                <a:t>保</a:t>
              </a:r>
              <a:endParaRPr lang="en-US" sz="4000" b="1" dirty="0">
                <a:solidFill>
                  <a:schemeClr val="bg1"/>
                </a:solidFill>
                <a:ea typeface="阿里巴巴普惠体" panose="00020600040101010101" pitchFamily="18" charset="-122"/>
                <a:sym typeface="方正兰亭黑_GBK" pitchFamily="2" charset="-122"/>
              </a:endParaRPr>
            </a:p>
          </p:txBody>
        </p:sp>
      </p:grpSp>
      <p:grpSp>
        <p:nvGrpSpPr>
          <p:cNvPr id="25" name="PA-1022175"/>
          <p:cNvGrpSpPr/>
          <p:nvPr>
            <p:custDataLst>
              <p:tags r:id="rId15"/>
            </p:custDataLst>
          </p:nvPr>
        </p:nvGrpSpPr>
        <p:grpSpPr>
          <a:xfrm>
            <a:off x="9341781" y="1711768"/>
            <a:ext cx="844412" cy="782803"/>
            <a:chOff x="-718574" y="2471579"/>
            <a:chExt cx="327978" cy="1492804"/>
          </a:xfrm>
        </p:grpSpPr>
        <p:sp>
          <p:nvSpPr>
            <p:cNvPr id="26" name="PA-矩形 1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-718574" y="2471579"/>
              <a:ext cx="327978" cy="1492804"/>
            </a:xfrm>
            <a:prstGeom prst="rect">
              <a:avLst/>
            </a:prstGeom>
            <a:solidFill>
              <a:srgbClr val="C00000"/>
            </a:solidFill>
            <a:ln w="28575"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/>
          </p:spPr>
          <p:txBody>
            <a:bodyPr anchor="ctr"/>
            <a:lstStyle/>
            <a:p>
              <a:pPr algn="ctr"/>
              <a:endParaRPr lang="zh-CN" altLang="zh-CN" sz="3200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7" name="PA-矩形 3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-690064" y="2556336"/>
              <a:ext cx="270958" cy="1349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ea typeface="阿里巴巴普惠体" panose="00020600040101010101" pitchFamily="18" charset="-122"/>
                  <a:sym typeface="方正兰亭黑_GBK" pitchFamily="2" charset="-122"/>
                </a:rPr>
                <a:t>障</a:t>
              </a:r>
              <a:endParaRPr lang="en-US" sz="4000" b="1" dirty="0">
                <a:solidFill>
                  <a:schemeClr val="bg1"/>
                </a:solidFill>
                <a:ea typeface="阿里巴巴普惠体" panose="00020600040101010101" pitchFamily="18" charset="-122"/>
                <a:sym typeface="方正兰亭黑_GBK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0">
                                          <p:cBhvr additive="base">
                                            <p:cTn id="1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0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14" grpId="0" animBg="1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14" grpId="0" animBg="1"/>
          <p:bldP spid="15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268142" y="1242254"/>
            <a:ext cx="3655716" cy="763733"/>
            <a:chOff x="4168555" y="915747"/>
            <a:chExt cx="5240868" cy="1094896"/>
          </a:xfrm>
        </p:grpSpPr>
        <p:sp>
          <p:nvSpPr>
            <p:cNvPr id="15" name="PA-10224"/>
            <p:cNvSpPr/>
            <p:nvPr>
              <p:custDataLst>
                <p:tags r:id="rId1"/>
              </p:custDataLst>
            </p:nvPr>
          </p:nvSpPr>
          <p:spPr>
            <a:xfrm>
              <a:off x="4238289" y="1057520"/>
              <a:ext cx="5091138" cy="9265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3600" spc="-100" dirty="0">
                  <a:solidFill>
                    <a:srgbClr val="C00000"/>
                  </a:solidFill>
                  <a:latin typeface="方正兰亭特黑简体" panose="02000000000000000000" pitchFamily="2" charset="-122"/>
                  <a:ea typeface="方正兰亭特黑简体" panose="02000000000000000000" pitchFamily="2" charset="-122"/>
                  <a:cs typeface="+mn-ea"/>
                  <a:sym typeface="Arial" panose="020B0604020202020204" pitchFamily="34" charset="0"/>
                </a:rPr>
                <a:t>第四部分</a:t>
              </a:r>
              <a:endParaRPr lang="en-US" altLang="zh-CN" sz="3600" spc="-1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168555" y="915747"/>
              <a:ext cx="5240868" cy="1094896"/>
              <a:chOff x="4288226" y="830656"/>
              <a:chExt cx="5240868" cy="1094896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288226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650932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031744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8434198" y="830656"/>
                <a:ext cx="1094896" cy="109489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PA-10223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17964" y="2500868"/>
            <a:ext cx="8756072" cy="91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7113" tIns="43556" rIns="87113" bIns="43556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54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  <a:sym typeface="FZHei-B01S" panose="02010601030101010101" pitchFamily="2" charset="-122"/>
              </a:rPr>
              <a:t>加强爱国主义教育组织领导</a:t>
            </a:r>
            <a:endParaRPr lang="zh-CN" altLang="en-US" sz="54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  <a:sym typeface="FZHei-B01S" panose="02010601030101010101" pitchFamily="2" charset="-122"/>
            </a:endParaRPr>
          </a:p>
        </p:txBody>
      </p:sp>
      <p:sp>
        <p:nvSpPr>
          <p:cNvPr id="22" name="PA-10223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0587" y="3551909"/>
            <a:ext cx="7010826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prstClr val="black"/>
                </a:solidFill>
                <a:latin typeface="+mn-ea"/>
                <a:ea typeface="+mn-ea"/>
                <a:sym typeface="FZHei-B01S" panose="02010601030101010101" pitchFamily="2" charset="-122"/>
              </a:rPr>
              <a:t>章节导语。这里可以输入本章的主要内容及中心思想，在整体结构上可以让观众有一个思维间隔。表示马上要进入本章主要内容了。</a:t>
            </a:r>
            <a:endParaRPr lang="zh-CN" altLang="en-US" sz="1600" dirty="0">
              <a:solidFill>
                <a:prstClr val="black"/>
              </a:solidFill>
              <a:latin typeface="+mn-ea"/>
              <a:ea typeface="+mn-ea"/>
              <a:sym typeface="FZHei-B01S" panose="0201060103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  <a14:imgEffect>
                      <a14:colorTemperature colorTemp="53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6805">
            <a:off x="8932160" y="662466"/>
            <a:ext cx="2404877" cy="1572771"/>
          </a:xfrm>
          <a:prstGeom prst="rect">
            <a:avLst/>
          </a:prstGeom>
        </p:spPr>
      </p:pic>
    </p:spTree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49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utoUpdateAnimBg="0"/>
      <p:bldP spid="22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加强对新时代爱国主义教育的组织领导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16" name="PA-1022200"/>
          <p:cNvSpPr/>
          <p:nvPr>
            <p:custDataLst>
              <p:tags r:id="rId3"/>
            </p:custDataLst>
          </p:nvPr>
        </p:nvSpPr>
        <p:spPr bwMode="auto">
          <a:xfrm>
            <a:off x="916467" y="3325866"/>
            <a:ext cx="4905079" cy="27758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5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17" name="PA-1022201"/>
          <p:cNvGrpSpPr/>
          <p:nvPr>
            <p:custDataLst>
              <p:tags r:id="rId4"/>
            </p:custDataLst>
          </p:nvPr>
        </p:nvGrpSpPr>
        <p:grpSpPr>
          <a:xfrm>
            <a:off x="1041269" y="2960020"/>
            <a:ext cx="4623207" cy="609029"/>
            <a:chOff x="1245265" y="1827568"/>
            <a:chExt cx="4200402" cy="879213"/>
          </a:xfrm>
        </p:grpSpPr>
        <p:sp>
          <p:nvSpPr>
            <p:cNvPr id="18" name="PA-任意多边形 6"/>
            <p:cNvSpPr/>
            <p:nvPr>
              <p:custDataLst>
                <p:tags r:id="rId5"/>
              </p:custDataLst>
            </p:nvPr>
          </p:nvSpPr>
          <p:spPr bwMode="auto">
            <a:xfrm>
              <a:off x="1245265" y="1827568"/>
              <a:ext cx="4200402" cy="150812"/>
            </a:xfrm>
            <a:custGeom>
              <a:avLst/>
              <a:gdLst>
                <a:gd name="T0" fmla="*/ 285 w 4236"/>
                <a:gd name="T1" fmla="*/ 0 h 186"/>
                <a:gd name="T2" fmla="*/ 3967 w 4236"/>
                <a:gd name="T3" fmla="*/ 0 h 186"/>
                <a:gd name="T4" fmla="*/ 4236 w 4236"/>
                <a:gd name="T5" fmla="*/ 186 h 186"/>
                <a:gd name="T6" fmla="*/ 0 w 4236"/>
                <a:gd name="T7" fmla="*/ 186 h 186"/>
                <a:gd name="T8" fmla="*/ 285 w 4236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6" h="186">
                  <a:moveTo>
                    <a:pt x="285" y="0"/>
                  </a:moveTo>
                  <a:lnTo>
                    <a:pt x="3967" y="0"/>
                  </a:lnTo>
                  <a:lnTo>
                    <a:pt x="4236" y="186"/>
                  </a:lnTo>
                  <a:lnTo>
                    <a:pt x="0" y="186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4146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35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PA-任意多边形 7"/>
            <p:cNvSpPr/>
            <p:nvPr>
              <p:custDataLst>
                <p:tags r:id="rId6"/>
              </p:custDataLst>
            </p:nvPr>
          </p:nvSpPr>
          <p:spPr bwMode="auto">
            <a:xfrm>
              <a:off x="1525807" y="1827568"/>
              <a:ext cx="3652019" cy="879213"/>
            </a:xfrm>
            <a:custGeom>
              <a:avLst/>
              <a:gdLst>
                <a:gd name="T0" fmla="*/ 0 w 3682"/>
                <a:gd name="T1" fmla="*/ 0 h 786"/>
                <a:gd name="T2" fmla="*/ 3682 w 3682"/>
                <a:gd name="T3" fmla="*/ 0 h 786"/>
                <a:gd name="T4" fmla="*/ 3682 w 3682"/>
                <a:gd name="T5" fmla="*/ 637 h 786"/>
                <a:gd name="T6" fmla="*/ 1823 w 3682"/>
                <a:gd name="T7" fmla="*/ 786 h 786"/>
                <a:gd name="T8" fmla="*/ 0 w 3682"/>
                <a:gd name="T9" fmla="*/ 637 h 786"/>
                <a:gd name="T10" fmla="*/ 0 w 3682"/>
                <a:gd name="T11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2" h="786">
                  <a:moveTo>
                    <a:pt x="0" y="0"/>
                  </a:moveTo>
                  <a:lnTo>
                    <a:pt x="3682" y="0"/>
                  </a:lnTo>
                  <a:lnTo>
                    <a:pt x="3682" y="637"/>
                  </a:lnTo>
                  <a:lnTo>
                    <a:pt x="1823" y="786"/>
                  </a:lnTo>
                  <a:lnTo>
                    <a:pt x="0" y="6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35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PA-矩形 32"/>
            <p:cNvSpPr/>
            <p:nvPr>
              <p:custDataLst>
                <p:tags r:id="rId7"/>
              </p:custDataLst>
            </p:nvPr>
          </p:nvSpPr>
          <p:spPr>
            <a:xfrm>
              <a:off x="1549278" y="1887373"/>
              <a:ext cx="3494873" cy="755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kern="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各级党委和政府</a:t>
              </a:r>
              <a:endParaRPr lang="zh-CN" altLang="en-US" sz="28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sp>
        <p:nvSpPr>
          <p:cNvPr id="21" name="PA-1022202"/>
          <p:cNvSpPr txBox="1"/>
          <p:nvPr>
            <p:custDataLst>
              <p:tags r:id="rId8"/>
            </p:custDataLst>
          </p:nvPr>
        </p:nvSpPr>
        <p:spPr>
          <a:xfrm>
            <a:off x="1180861" y="3983431"/>
            <a:ext cx="4318332" cy="150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+mn-lt"/>
              </a:rPr>
              <a:t>要负起政治责任和领导责任，把爱国主义教育摆上重要日程，纳入意识形态工作责任制，加强阵地建设和管理，抓好各项任务落实。</a:t>
            </a:r>
            <a:endParaRPr lang="zh-CN" altLang="en-US" dirty="0">
              <a:latin typeface="+mn-ea"/>
              <a:sym typeface="+mn-lt"/>
            </a:endParaRPr>
          </a:p>
        </p:txBody>
      </p:sp>
      <p:sp>
        <p:nvSpPr>
          <p:cNvPr id="30" name="PA-1022204"/>
          <p:cNvSpPr/>
          <p:nvPr>
            <p:custDataLst>
              <p:tags r:id="rId9"/>
            </p:custDataLst>
          </p:nvPr>
        </p:nvSpPr>
        <p:spPr bwMode="auto">
          <a:xfrm>
            <a:off x="6245654" y="3325866"/>
            <a:ext cx="4905079" cy="27758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5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31" name="PA-1022205"/>
          <p:cNvGrpSpPr/>
          <p:nvPr>
            <p:custDataLst>
              <p:tags r:id="rId10"/>
            </p:custDataLst>
          </p:nvPr>
        </p:nvGrpSpPr>
        <p:grpSpPr>
          <a:xfrm>
            <a:off x="6370456" y="2960020"/>
            <a:ext cx="4623207" cy="609029"/>
            <a:chOff x="1245265" y="1827568"/>
            <a:chExt cx="4200402" cy="879213"/>
          </a:xfrm>
        </p:grpSpPr>
        <p:sp>
          <p:nvSpPr>
            <p:cNvPr id="32" name="PA-任意多边形 6"/>
            <p:cNvSpPr/>
            <p:nvPr>
              <p:custDataLst>
                <p:tags r:id="rId11"/>
              </p:custDataLst>
            </p:nvPr>
          </p:nvSpPr>
          <p:spPr bwMode="auto">
            <a:xfrm>
              <a:off x="1245265" y="1827568"/>
              <a:ext cx="4200402" cy="150812"/>
            </a:xfrm>
            <a:custGeom>
              <a:avLst/>
              <a:gdLst>
                <a:gd name="T0" fmla="*/ 285 w 4236"/>
                <a:gd name="T1" fmla="*/ 0 h 186"/>
                <a:gd name="T2" fmla="*/ 3967 w 4236"/>
                <a:gd name="T3" fmla="*/ 0 h 186"/>
                <a:gd name="T4" fmla="*/ 4236 w 4236"/>
                <a:gd name="T5" fmla="*/ 186 h 186"/>
                <a:gd name="T6" fmla="*/ 0 w 4236"/>
                <a:gd name="T7" fmla="*/ 186 h 186"/>
                <a:gd name="T8" fmla="*/ 285 w 4236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6" h="186">
                  <a:moveTo>
                    <a:pt x="285" y="0"/>
                  </a:moveTo>
                  <a:lnTo>
                    <a:pt x="3967" y="0"/>
                  </a:lnTo>
                  <a:lnTo>
                    <a:pt x="4236" y="186"/>
                  </a:lnTo>
                  <a:lnTo>
                    <a:pt x="0" y="186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4146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35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PA-任意多边形 7"/>
            <p:cNvSpPr/>
            <p:nvPr>
              <p:custDataLst>
                <p:tags r:id="rId12"/>
              </p:custDataLst>
            </p:nvPr>
          </p:nvSpPr>
          <p:spPr bwMode="auto">
            <a:xfrm>
              <a:off x="1525808" y="1827568"/>
              <a:ext cx="3652018" cy="879213"/>
            </a:xfrm>
            <a:custGeom>
              <a:avLst/>
              <a:gdLst>
                <a:gd name="T0" fmla="*/ 0 w 3682"/>
                <a:gd name="T1" fmla="*/ 0 h 786"/>
                <a:gd name="T2" fmla="*/ 3682 w 3682"/>
                <a:gd name="T3" fmla="*/ 0 h 786"/>
                <a:gd name="T4" fmla="*/ 3682 w 3682"/>
                <a:gd name="T5" fmla="*/ 637 h 786"/>
                <a:gd name="T6" fmla="*/ 1823 w 3682"/>
                <a:gd name="T7" fmla="*/ 786 h 786"/>
                <a:gd name="T8" fmla="*/ 0 w 3682"/>
                <a:gd name="T9" fmla="*/ 637 h 786"/>
                <a:gd name="T10" fmla="*/ 0 w 3682"/>
                <a:gd name="T11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2" h="786">
                  <a:moveTo>
                    <a:pt x="0" y="0"/>
                  </a:moveTo>
                  <a:lnTo>
                    <a:pt x="3682" y="0"/>
                  </a:lnTo>
                  <a:lnTo>
                    <a:pt x="3682" y="637"/>
                  </a:lnTo>
                  <a:lnTo>
                    <a:pt x="1823" y="786"/>
                  </a:lnTo>
                  <a:lnTo>
                    <a:pt x="0" y="6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35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PA-矩形 46"/>
            <p:cNvSpPr/>
            <p:nvPr>
              <p:custDataLst>
                <p:tags r:id="rId13"/>
              </p:custDataLst>
            </p:nvPr>
          </p:nvSpPr>
          <p:spPr>
            <a:xfrm>
              <a:off x="1584724" y="1887373"/>
              <a:ext cx="3494873" cy="755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kern="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进一步健全党委</a:t>
              </a:r>
              <a:endParaRPr lang="zh-CN" altLang="en-US" sz="28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sp>
        <p:nvSpPr>
          <p:cNvPr id="35" name="PA-1022206"/>
          <p:cNvSpPr txBox="1"/>
          <p:nvPr>
            <p:custDataLst>
              <p:tags r:id="rId14"/>
            </p:custDataLst>
          </p:nvPr>
        </p:nvSpPr>
        <p:spPr>
          <a:xfrm>
            <a:off x="6565466" y="3901481"/>
            <a:ext cx="4318332" cy="1867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+mn-lt"/>
              </a:rPr>
              <a:t>统一领导、党政齐抓共管、宣传部门统筹协调、有关部门各负其责的工作格局，建立爱国主义教育联席会议制度，加强工作指导和沟通协调，及时研究解决工作中的重要事项和存在问题。</a:t>
            </a:r>
            <a:endParaRPr lang="zh-CN" altLang="en-US" dirty="0">
              <a:latin typeface="+mn-ea"/>
              <a:sym typeface="+mn-lt"/>
            </a:endParaRPr>
          </a:p>
        </p:txBody>
      </p:sp>
      <p:sp>
        <p:nvSpPr>
          <p:cNvPr id="36" name="PA-1022207"/>
          <p:cNvSpPr txBox="1"/>
          <p:nvPr>
            <p:custDataLst>
              <p:tags r:id="rId15"/>
            </p:custDataLst>
          </p:nvPr>
        </p:nvSpPr>
        <p:spPr>
          <a:xfrm>
            <a:off x="1771739" y="1533014"/>
            <a:ext cx="86485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C00000"/>
                </a:solidFill>
                <a:cs typeface="+mn-ea"/>
                <a:sym typeface="+mn-lt"/>
              </a:rPr>
              <a:t>各级党委和政府要承担起主体责任</a:t>
            </a:r>
            <a:endParaRPr lang="zh-CN" altLang="en-US" sz="4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  <p:bldP spid="21" grpId="0"/>
      <p:bldP spid="30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加强对新时代爱国主义教育的组织领导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11" name="PA-1022211"/>
          <p:cNvSpPr txBox="1"/>
          <p:nvPr>
            <p:custDataLst>
              <p:tags r:id="rId3"/>
            </p:custDataLst>
          </p:nvPr>
        </p:nvSpPr>
        <p:spPr>
          <a:xfrm>
            <a:off x="2475650" y="2103851"/>
            <a:ext cx="869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+mn-lt"/>
              </a:rPr>
              <a:t>各级工会、共青团、妇联和文联、作协、科协、侨联、残联以及关工委等人民团体和群众组织，要发挥各自优势，面向所联系的领域和群体广泛开展爱国主义教育。</a:t>
            </a:r>
            <a:endParaRPr lang="zh-CN" altLang="en-US" dirty="0">
              <a:latin typeface="+mn-ea"/>
              <a:sym typeface="+mn-lt"/>
            </a:endParaRPr>
          </a:p>
        </p:txBody>
      </p:sp>
      <p:sp>
        <p:nvSpPr>
          <p:cNvPr id="16" name="PA-1022214"/>
          <p:cNvSpPr txBox="1"/>
          <p:nvPr>
            <p:custDataLst>
              <p:tags r:id="rId4"/>
            </p:custDataLst>
          </p:nvPr>
        </p:nvSpPr>
        <p:spPr>
          <a:xfrm>
            <a:off x="2526461" y="3076713"/>
            <a:ext cx="8647242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+mn-lt"/>
              </a:rPr>
              <a:t>组织动员老干部、老战士、老专家、老教师、老模范等到广大群众特别是青少年中讲述亲身经历，弘扬爱国传统。</a:t>
            </a:r>
            <a:endParaRPr lang="zh-CN" altLang="en-US" dirty="0">
              <a:latin typeface="+mn-ea"/>
              <a:sym typeface="+mn-lt"/>
            </a:endParaRPr>
          </a:p>
        </p:txBody>
      </p:sp>
      <p:sp>
        <p:nvSpPr>
          <p:cNvPr id="23" name="PA-1022219"/>
          <p:cNvSpPr txBox="1"/>
          <p:nvPr>
            <p:custDataLst>
              <p:tags r:id="rId5"/>
            </p:custDataLst>
          </p:nvPr>
        </p:nvSpPr>
        <p:spPr>
          <a:xfrm>
            <a:off x="2475649" y="4312248"/>
            <a:ext cx="8698047" cy="1144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dirty="0">
                <a:latin typeface="+mn-ea"/>
                <a:sym typeface="+mn-lt"/>
              </a:rPr>
              <a:t>坚持热在基层、热在群众，结合人们生产生活，把爱国主义教育融入到新时代文明实践中心建设、学雷锋志愿服务、精神文明创建之中，体现到百姓宣讲、广场舞、文艺演出</a:t>
            </a:r>
            <a:r>
              <a:rPr lang="en-US" altLang="zh-CN" dirty="0">
                <a:latin typeface="+mn-ea"/>
                <a:sym typeface="+mn-lt"/>
              </a:rPr>
              <a:t>……</a:t>
            </a:r>
            <a:endParaRPr lang="zh-CN" altLang="en-US" dirty="0">
              <a:latin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18296" y="1732493"/>
            <a:ext cx="1143014" cy="3991548"/>
            <a:chOff x="1246909" y="2530838"/>
            <a:chExt cx="685787" cy="2394858"/>
          </a:xfrm>
        </p:grpSpPr>
        <p:cxnSp>
          <p:nvCxnSpPr>
            <p:cNvPr id="27" name="直接箭头连接符 26"/>
            <p:cNvCxnSpPr/>
            <p:nvPr/>
          </p:nvCxnSpPr>
          <p:spPr>
            <a:xfrm>
              <a:off x="1589809" y="2530838"/>
              <a:ext cx="0" cy="2394858"/>
            </a:xfrm>
            <a:prstGeom prst="straightConnector1">
              <a:avLst/>
            </a:prstGeom>
            <a:ln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组合 27"/>
            <p:cNvGrpSpPr/>
            <p:nvPr/>
          </p:nvGrpSpPr>
          <p:grpSpPr>
            <a:xfrm>
              <a:off x="1246909" y="2735715"/>
              <a:ext cx="685787" cy="430653"/>
              <a:chOff x="419101" y="4036648"/>
              <a:chExt cx="685787" cy="430653"/>
            </a:xfrm>
          </p:grpSpPr>
          <p:sp>
            <p:nvSpPr>
              <p:cNvPr id="29" name="矩形: 圆角 28"/>
              <p:cNvSpPr/>
              <p:nvPr/>
            </p:nvSpPr>
            <p:spPr>
              <a:xfrm>
                <a:off x="419101" y="4049486"/>
                <a:ext cx="685787" cy="417815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514577" y="4036648"/>
                <a:ext cx="466494" cy="424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1246909" y="3382574"/>
              <a:ext cx="685787" cy="439741"/>
              <a:chOff x="419101" y="4683507"/>
              <a:chExt cx="685787" cy="439741"/>
            </a:xfrm>
          </p:grpSpPr>
          <p:sp>
            <p:nvSpPr>
              <p:cNvPr id="32" name="矩形: 圆角 31"/>
              <p:cNvSpPr/>
              <p:nvPr/>
            </p:nvSpPr>
            <p:spPr>
              <a:xfrm>
                <a:off x="419101" y="4705433"/>
                <a:ext cx="685787" cy="417815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514577" y="4683507"/>
                <a:ext cx="466494" cy="424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246909" y="4085175"/>
              <a:ext cx="685787" cy="424719"/>
              <a:chOff x="419101" y="5386108"/>
              <a:chExt cx="685787" cy="424719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419101" y="5387638"/>
                <a:ext cx="685787" cy="417815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514577" y="5386108"/>
                <a:ext cx="466494" cy="424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7" name="矩形: 圆角 36"/>
          <p:cNvSpPr/>
          <p:nvPr/>
        </p:nvSpPr>
        <p:spPr>
          <a:xfrm>
            <a:off x="2367327" y="2020009"/>
            <a:ext cx="9062669" cy="78073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: 圆角 39"/>
          <p:cNvSpPr/>
          <p:nvPr/>
        </p:nvSpPr>
        <p:spPr>
          <a:xfrm>
            <a:off x="2367327" y="3104282"/>
            <a:ext cx="9062669" cy="78073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40"/>
          <p:cNvSpPr/>
          <p:nvPr/>
        </p:nvSpPr>
        <p:spPr>
          <a:xfrm>
            <a:off x="2320442" y="4250280"/>
            <a:ext cx="9062669" cy="1374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6" grpId="0"/>
      <p:bldP spid="23" grpId="0"/>
      <p:bldP spid="37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加强对新时代爱国主义教育的组织领导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9" name="PA-102223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27183" y="2755402"/>
            <a:ext cx="6863347" cy="7875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6" rIns="91431" bIns="45716">
            <a:spAutoFit/>
          </a:bodyPr>
          <a:lstStyle/>
          <a:p>
            <a:pPr marR="0" lvl="0"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latin typeface="+mn-ea"/>
                <a:sym typeface="+mn-lt"/>
              </a:rPr>
              <a:t>坚持从实际出发，务实节俭开展教育、组织活动，杜绝铺张浪费，不给基层和群众增加负担，坚决反对形式主义、官僚主义。</a:t>
            </a:r>
            <a:endParaRPr lang="zh-CN" altLang="en-US" dirty="0">
              <a:latin typeface="+mn-ea"/>
              <a:sym typeface="+mn-lt"/>
            </a:endParaRPr>
          </a:p>
        </p:txBody>
      </p:sp>
      <p:sp>
        <p:nvSpPr>
          <p:cNvPr id="20" name="PA-1022235"/>
          <p:cNvSpPr/>
          <p:nvPr>
            <p:custDataLst>
              <p:tags r:id="rId4"/>
            </p:custDataLst>
          </p:nvPr>
        </p:nvSpPr>
        <p:spPr>
          <a:xfrm>
            <a:off x="2177736" y="3997257"/>
            <a:ext cx="6585995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dirty="0">
                <a:latin typeface="+mn-ea"/>
                <a:sym typeface="+mn-lt"/>
              </a:rPr>
              <a:t>坚持虚功实做、久久为功，在深化、转化上下功夫，在具象化、细微处下功夫，更好地体现时代性、把握规律性、富于创造性。</a:t>
            </a:r>
            <a:endParaRPr lang="zh-CN" altLang="en-US" dirty="0">
              <a:latin typeface="+mn-ea"/>
              <a:sym typeface="+mn-lt"/>
            </a:endParaRPr>
          </a:p>
        </p:txBody>
      </p:sp>
      <p:grpSp>
        <p:nvGrpSpPr>
          <p:cNvPr id="21" name="PA-1022236"/>
          <p:cNvGrpSpPr/>
          <p:nvPr>
            <p:custDataLst>
              <p:tags r:id="rId5"/>
            </p:custDataLst>
          </p:nvPr>
        </p:nvGrpSpPr>
        <p:grpSpPr>
          <a:xfrm>
            <a:off x="1050887" y="1620038"/>
            <a:ext cx="6583680" cy="564263"/>
            <a:chOff x="-718574" y="2471581"/>
            <a:chExt cx="848194" cy="880381"/>
          </a:xfrm>
        </p:grpSpPr>
        <p:sp>
          <p:nvSpPr>
            <p:cNvPr id="22" name="PA-矩形 1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-718574" y="2471581"/>
              <a:ext cx="848194" cy="880381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8575"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PA-矩形 3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-676420" y="2614832"/>
              <a:ext cx="773376" cy="624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爱国主义教育是思想的洗礼、精神的熏陶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159114" y="2781481"/>
            <a:ext cx="837884" cy="8210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2165858" y="3561335"/>
            <a:ext cx="658599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189299" y="2844085"/>
            <a:ext cx="777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59114" y="4023345"/>
            <a:ext cx="837884" cy="8210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>
            <a:off x="2177736" y="4844404"/>
            <a:ext cx="658599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189299" y="4085949"/>
            <a:ext cx="777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5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75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5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20" grpId="0"/>
      <p:bldP spid="25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: 圆角 39"/>
          <p:cNvSpPr/>
          <p:nvPr/>
        </p:nvSpPr>
        <p:spPr>
          <a:xfrm>
            <a:off x="1060689" y="2252959"/>
            <a:ext cx="10070621" cy="381179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-102239"/>
          <p:cNvSpPr/>
          <p:nvPr>
            <p:custDataLst>
              <p:tags r:id="rId1"/>
            </p:custDataLst>
          </p:nvPr>
        </p:nvSpPr>
        <p:spPr>
          <a:xfrm>
            <a:off x="1124102" y="509968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加强对新时代爱国主义教育的组织领导</a:t>
            </a:r>
            <a:endParaRPr lang="zh-CN" altLang="en-US" sz="3200" dirty="0">
              <a:solidFill>
                <a:srgbClr val="C00000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46909" y="1094743"/>
            <a:ext cx="106402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392" y="197731"/>
            <a:ext cx="3467615" cy="983709"/>
          </a:xfrm>
          <a:prstGeom prst="rect">
            <a:avLst/>
          </a:prstGeom>
        </p:spPr>
      </p:pic>
      <p:sp>
        <p:nvSpPr>
          <p:cNvPr id="35" name="PA-矩形 1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32544" y="1991755"/>
            <a:ext cx="6583680" cy="56426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8575">
            <a:noFill/>
          </a:ln>
          <a:effectLst/>
        </p:spPr>
        <p:txBody>
          <a:bodyPr anchor="ctr"/>
          <a:lstStyle/>
          <a:p>
            <a:pPr lvl="0"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《</a:t>
            </a:r>
            <a:r>
              <a:rPr lang="zh-CN" altLang="en-US" sz="28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新时代爱国主义教育实施纲要</a:t>
            </a:r>
            <a:r>
              <a:rPr lang="en-US" altLang="zh-CN" sz="28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Calibri" panose="020F0502020204030204" pitchFamily="34" charset="0"/>
              </a:rPr>
              <a:t>》</a:t>
            </a:r>
            <a:endParaRPr lang="zh-CN" altLang="en-US" sz="2800" b="1" kern="0" dirty="0">
              <a:solidFill>
                <a:schemeClr val="bg1"/>
              </a:solidFill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8" name="PA-矩形 19"/>
          <p:cNvSpPr/>
          <p:nvPr>
            <p:custDataLst>
              <p:tags r:id="rId4"/>
            </p:custDataLst>
          </p:nvPr>
        </p:nvSpPr>
        <p:spPr>
          <a:xfrm>
            <a:off x="1460059" y="2852858"/>
            <a:ext cx="9271880" cy="2611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dirty="0">
                <a:latin typeface="+mn-ea"/>
              </a:rPr>
              <a:t>各地区各部门要根据本纲要制定贯彻落实的具体措施，确保爱国主义教育各项任务要求落到实处。</a:t>
            </a:r>
            <a:endParaRPr lang="zh-CN" altLang="en-US" sz="2800" dirty="0">
              <a:latin typeface="+mn-ea"/>
            </a:endParaRPr>
          </a:p>
          <a:p>
            <a:pPr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dirty="0">
                <a:latin typeface="+mn-ea"/>
              </a:rPr>
              <a:t>中国人民解放军和中国人民武装警察部队按照本纲要总的要求，结合部队实际制定具体规划、作出安排部署。</a:t>
            </a:r>
            <a:endParaRPr lang="zh-CN" altLang="en-US" sz="28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" grpId="0"/>
    </p:bldLst>
  </p:timing>
</p:sld>
</file>

<file path=ppt/tags/tag1.xml><?xml version="1.0" encoding="utf-8"?>
<p:tagLst xmlns:p="http://schemas.openxmlformats.org/presentationml/2006/main">
  <p:tag name="PA" val="v5.2.9"/>
</p:tagLst>
</file>

<file path=ppt/tags/tag2.xml><?xml version="1.0" encoding="utf-8"?>
<p:tagLst xmlns:p="http://schemas.openxmlformats.org/presentationml/2006/main">
  <p:tag name="PA" val="v5.2.9"/>
</p:tagLst>
</file>

<file path=ppt/tags/tag3.xml><?xml version="1.0" encoding="utf-8"?>
<p:tagLst xmlns:p="http://schemas.openxmlformats.org/presentationml/2006/main">
  <p:tag name="PA" val="v5.2.9"/>
</p:tagLst>
</file>

<file path=ppt/tags/tag4.xml><?xml version="1.0" encoding="utf-8"?>
<p:tagLst xmlns:p="http://schemas.openxmlformats.org/presentationml/2006/main">
  <p:tag name="PA" val="v5.2.9"/>
</p:tagLst>
</file>

<file path=ppt/tags/tag5.xml><?xml version="1.0" encoding="utf-8"?>
<p:tagLst xmlns:p="http://schemas.openxmlformats.org/presentationml/2006/main">
  <p:tag name="PA" val="v5.2.9"/>
</p:tagLst>
</file>

<file path=ppt/tags/tag6.xml><?xml version="1.0" encoding="utf-8"?>
<p:tagLst xmlns:p="http://schemas.openxmlformats.org/presentationml/2006/main">
  <p:tag name="PA" val="v5.2.9"/>
</p:tagLst>
</file>

<file path=ppt/tags/tag7.xml><?xml version="1.0" encoding="utf-8"?>
<p:tagLst xmlns:p="http://schemas.openxmlformats.org/presentationml/2006/main">
  <p:tag name="PA" val="v5.2.9"/>
</p:tagLst>
</file>

<file path=ppt/tags/tag8.xml><?xml version="1.0" encoding="utf-8"?>
<p:tagLst xmlns:p="http://schemas.openxmlformats.org/presentationml/2006/main">
  <p:tag name="PA" val="v5.2.9"/>
</p:tagLst>
</file>

<file path=ppt/tags/tag9.xml><?xml version="1.0" encoding="utf-8"?>
<p:tagLst xmlns:p="http://schemas.openxmlformats.org/presentationml/2006/main">
  <p:tag name="PA" val="v5.2.9"/>
</p:tagLst>
</file>

<file path=ppt/tags/tag10.xml><?xml version="1.0" encoding="utf-8"?>
<p:tagLst xmlns:p="http://schemas.openxmlformats.org/presentationml/2006/main">
  <p:tag name="PA" val="v5.2.9"/>
</p:tagLst>
</file>

<file path=ppt/tags/tag11.xml><?xml version="1.0" encoding="utf-8"?>
<p:tagLst xmlns:p="http://schemas.openxmlformats.org/presentationml/2006/main">
  <p:tag name="PA" val="v5.2.9"/>
</p:tagLst>
</file>

<file path=ppt/tags/tag12.xml><?xml version="1.0" encoding="utf-8"?>
<p:tagLst xmlns:p="http://schemas.openxmlformats.org/presentationml/2006/main">
  <p:tag name="PA" val="v5.2.9"/>
</p:tagLst>
</file>

<file path=ppt/tags/tag13.xml><?xml version="1.0" encoding="utf-8"?>
<p:tagLst xmlns:p="http://schemas.openxmlformats.org/presentationml/2006/main">
  <p:tag name="PA" val="v5.2.9"/>
</p:tagLst>
</file>

<file path=ppt/tags/tag14.xml><?xml version="1.0" encoding="utf-8"?>
<p:tagLst xmlns:p="http://schemas.openxmlformats.org/presentationml/2006/main">
  <p:tag name="PA" val="v5.2.9"/>
</p:tagLst>
</file>

<file path=ppt/tags/tag15.xml><?xml version="1.0" encoding="utf-8"?>
<p:tagLst xmlns:p="http://schemas.openxmlformats.org/presentationml/2006/main">
  <p:tag name="PA" val="v5.2.9"/>
</p:tagLst>
</file>

<file path=ppt/tags/tag16.xml><?xml version="1.0" encoding="utf-8"?>
<p:tagLst xmlns:p="http://schemas.openxmlformats.org/presentationml/2006/main">
  <p:tag name="PA" val="v5.2.9"/>
</p:tagLst>
</file>

<file path=ppt/tags/tag17.xml><?xml version="1.0" encoding="utf-8"?>
<p:tagLst xmlns:p="http://schemas.openxmlformats.org/presentationml/2006/main">
  <p:tag name="PA" val="v5.2.9"/>
</p:tagLst>
</file>

<file path=ppt/tags/tag18.xml><?xml version="1.0" encoding="utf-8"?>
<p:tagLst xmlns:p="http://schemas.openxmlformats.org/presentationml/2006/main">
  <p:tag name="PA" val="v5.2.9"/>
</p:tagLst>
</file>

<file path=ppt/tags/tag19.xml><?xml version="1.0" encoding="utf-8"?>
<p:tagLst xmlns:p="http://schemas.openxmlformats.org/presentationml/2006/main">
  <p:tag name="PA" val="v5.2.9"/>
</p:tagLst>
</file>

<file path=ppt/tags/tag20.xml><?xml version="1.0" encoding="utf-8"?>
<p:tagLst xmlns:p="http://schemas.openxmlformats.org/presentationml/2006/main">
  <p:tag name="PA" val="v5.2.9"/>
</p:tagLst>
</file>

<file path=ppt/tags/tag21.xml><?xml version="1.0" encoding="utf-8"?>
<p:tagLst xmlns:p="http://schemas.openxmlformats.org/presentationml/2006/main">
  <p:tag name="PA" val="v5.2.9"/>
</p:tagLst>
</file>

<file path=ppt/tags/tag22.xml><?xml version="1.0" encoding="utf-8"?>
<p:tagLst xmlns:p="http://schemas.openxmlformats.org/presentationml/2006/main">
  <p:tag name="PA" val="v5.2.9"/>
</p:tagLst>
</file>

<file path=ppt/tags/tag23.xml><?xml version="1.0" encoding="utf-8"?>
<p:tagLst xmlns:p="http://schemas.openxmlformats.org/presentationml/2006/main">
  <p:tag name="PA" val="v5.2.9"/>
</p:tagLst>
</file>

<file path=ppt/tags/tag24.xml><?xml version="1.0" encoding="utf-8"?>
<p:tagLst xmlns:p="http://schemas.openxmlformats.org/presentationml/2006/main">
  <p:tag name="PA" val="v5.2.9"/>
</p:tagLst>
</file>

<file path=ppt/tags/tag25.xml><?xml version="1.0" encoding="utf-8"?>
<p:tagLst xmlns:p="http://schemas.openxmlformats.org/presentationml/2006/main">
  <p:tag name="PA" val="v5.2.9"/>
</p:tagLst>
</file>

<file path=ppt/tags/tag26.xml><?xml version="1.0" encoding="utf-8"?>
<p:tagLst xmlns:p="http://schemas.openxmlformats.org/presentationml/2006/main">
  <p:tag name="PA" val="v5.2.9"/>
</p:tagLst>
</file>

<file path=ppt/tags/tag27.xml><?xml version="1.0" encoding="utf-8"?>
<p:tagLst xmlns:p="http://schemas.openxmlformats.org/presentationml/2006/main">
  <p:tag name="PA" val="v5.2.9"/>
</p:tagLst>
</file>

<file path=ppt/tags/tag28.xml><?xml version="1.0" encoding="utf-8"?>
<p:tagLst xmlns:p="http://schemas.openxmlformats.org/presentationml/2006/main">
  <p:tag name="PA" val="v5.2.9"/>
</p:tagLst>
</file>

<file path=ppt/tags/tag29.xml><?xml version="1.0" encoding="utf-8"?>
<p:tagLst xmlns:p="http://schemas.openxmlformats.org/presentationml/2006/main">
  <p:tag name="PA" val="v5.2.9"/>
</p:tagLst>
</file>

<file path=ppt/tags/tag30.xml><?xml version="1.0" encoding="utf-8"?>
<p:tagLst xmlns:p="http://schemas.openxmlformats.org/presentationml/2006/main">
  <p:tag name="PA" val="v5.2.9"/>
</p:tagLst>
</file>

<file path=ppt/tags/tag31.xml><?xml version="1.0" encoding="utf-8"?>
<p:tagLst xmlns:p="http://schemas.openxmlformats.org/presentationml/2006/main">
  <p:tag name="PA" val="v5.2.9"/>
</p:tagLst>
</file>

<file path=ppt/tags/tag32.xml><?xml version="1.0" encoding="utf-8"?>
<p:tagLst xmlns:p="http://schemas.openxmlformats.org/presentationml/2006/main">
  <p:tag name="PA" val="v5.2.9"/>
</p:tagLst>
</file>

<file path=ppt/tags/tag33.xml><?xml version="1.0" encoding="utf-8"?>
<p:tagLst xmlns:p="http://schemas.openxmlformats.org/presentationml/2006/main">
  <p:tag name="PA" val="v5.2.9"/>
</p:tagLst>
</file>

<file path=ppt/tags/tag34.xml><?xml version="1.0" encoding="utf-8"?>
<p:tagLst xmlns:p="http://schemas.openxmlformats.org/presentationml/2006/main">
  <p:tag name="PA" val="v5.2.9"/>
</p:tagLst>
</file>

<file path=ppt/tags/tag35.xml><?xml version="1.0" encoding="utf-8"?>
<p:tagLst xmlns:p="http://schemas.openxmlformats.org/presentationml/2006/main">
  <p:tag name="PA" val="v5.2.9"/>
</p:tagLst>
</file>

<file path=ppt/tags/tag36.xml><?xml version="1.0" encoding="utf-8"?>
<p:tagLst xmlns:p="http://schemas.openxmlformats.org/presentationml/2006/main">
  <p:tag name="PA" val="v5.2.9"/>
</p:tagLst>
</file>

<file path=ppt/tags/tag37.xml><?xml version="1.0" encoding="utf-8"?>
<p:tagLst xmlns:p="http://schemas.openxmlformats.org/presentationml/2006/main">
  <p:tag name="PA" val="v5.2.9"/>
</p:tagLst>
</file>

<file path=ppt/tags/tag38.xml><?xml version="1.0" encoding="utf-8"?>
<p:tagLst xmlns:p="http://schemas.openxmlformats.org/presentationml/2006/main">
  <p:tag name="PA" val="v5.2.9"/>
</p:tagLst>
</file>

<file path=ppt/tags/tag39.xml><?xml version="1.0" encoding="utf-8"?>
<p:tagLst xmlns:p="http://schemas.openxmlformats.org/presentationml/2006/main">
  <p:tag name="PA" val="v5.2.9"/>
</p:tagLst>
</file>

<file path=ppt/tags/tag40.xml><?xml version="1.0" encoding="utf-8"?>
<p:tagLst xmlns:p="http://schemas.openxmlformats.org/presentationml/2006/main">
  <p:tag name="PA" val="v5.2.9"/>
</p:tagLst>
</file>

<file path=ppt/tags/tag41.xml><?xml version="1.0" encoding="utf-8"?>
<p:tagLst xmlns:p="http://schemas.openxmlformats.org/presentationml/2006/main">
  <p:tag name="PA" val="v5.2.9"/>
</p:tagLst>
</file>

<file path=ppt/tags/tag42.xml><?xml version="1.0" encoding="utf-8"?>
<p:tagLst xmlns:p="http://schemas.openxmlformats.org/presentationml/2006/main">
  <p:tag name="PA" val="v5.2.9"/>
</p:tagLst>
</file>

<file path=ppt/tags/tag43.xml><?xml version="1.0" encoding="utf-8"?>
<p:tagLst xmlns:p="http://schemas.openxmlformats.org/presentationml/2006/main">
  <p:tag name="PA" val="v5.2.9"/>
</p:tagLst>
</file>

<file path=ppt/tags/tag44.xml><?xml version="1.0" encoding="utf-8"?>
<p:tagLst xmlns:p="http://schemas.openxmlformats.org/presentationml/2006/main">
  <p:tag name="PA" val="v5.2.9"/>
</p:tagLst>
</file>

<file path=ppt/tags/tag45.xml><?xml version="1.0" encoding="utf-8"?>
<p:tagLst xmlns:p="http://schemas.openxmlformats.org/presentationml/2006/main">
  <p:tag name="PA" val="v5.2.9"/>
</p:tagLst>
</file>

<file path=ppt/tags/tag46.xml><?xml version="1.0" encoding="utf-8"?>
<p:tagLst xmlns:p="http://schemas.openxmlformats.org/presentationml/2006/main">
  <p:tag name="PA" val="v5.2.9"/>
</p:tagLst>
</file>

<file path=ppt/tags/tag47.xml><?xml version="1.0" encoding="utf-8"?>
<p:tagLst xmlns:p="http://schemas.openxmlformats.org/presentationml/2006/main">
  <p:tag name="PA" val="v5.2.9"/>
</p:tagLst>
</file>

<file path=ppt/tags/tag48.xml><?xml version="1.0" encoding="utf-8"?>
<p:tagLst xmlns:p="http://schemas.openxmlformats.org/presentationml/2006/main">
  <p:tag name="PA" val="v5.2.9"/>
</p:tagLst>
</file>

<file path=ppt/tags/tag49.xml><?xml version="1.0" encoding="utf-8"?>
<p:tagLst xmlns:p="http://schemas.openxmlformats.org/presentationml/2006/main">
  <p:tag name="PA" val="v5.2.9"/>
</p:tagLst>
</file>

<file path=ppt/tags/tag50.xml><?xml version="1.0" encoding="utf-8"?>
<p:tagLst xmlns:p="http://schemas.openxmlformats.org/presentationml/2006/main">
  <p:tag name="PA" val="v5.2.9"/>
</p:tagLst>
</file>

<file path=ppt/tags/tag51.xml><?xml version="1.0" encoding="utf-8"?>
<p:tagLst xmlns:p="http://schemas.openxmlformats.org/presentationml/2006/main">
  <p:tag name="PA" val="v5.2.9"/>
</p:tagLst>
</file>

<file path=ppt/tags/tag52.xml><?xml version="1.0" encoding="utf-8"?>
<p:tagLst xmlns:p="http://schemas.openxmlformats.org/presentationml/2006/main">
  <p:tag name="PA" val="v5.2.9"/>
</p:tagLst>
</file>

<file path=ppt/tags/tag53.xml><?xml version="1.0" encoding="utf-8"?>
<p:tagLst xmlns:p="http://schemas.openxmlformats.org/presentationml/2006/main">
  <p:tag name="PA" val="v5.2.9"/>
</p:tagLst>
</file>

<file path=ppt/tags/tag54.xml><?xml version="1.0" encoding="utf-8"?>
<p:tagLst xmlns:p="http://schemas.openxmlformats.org/presentationml/2006/main">
  <p:tag name="PA" val="v5.2.9"/>
</p:tagLst>
</file>

<file path=ppt/tags/tag55.xml><?xml version="1.0" encoding="utf-8"?>
<p:tagLst xmlns:p="http://schemas.openxmlformats.org/presentationml/2006/main">
  <p:tag name="PA" val="v5.2.9"/>
</p:tagLst>
</file>

<file path=ppt/tags/tag56.xml><?xml version="1.0" encoding="utf-8"?>
<p:tagLst xmlns:p="http://schemas.openxmlformats.org/presentationml/2006/main">
  <p:tag name="PA" val="v5.2.9"/>
</p:tagLst>
</file>

<file path=ppt/tags/tag57.xml><?xml version="1.0" encoding="utf-8"?>
<p:tagLst xmlns:p="http://schemas.openxmlformats.org/presentationml/2006/main">
  <p:tag name="PA" val="v5.2.9"/>
</p:tagLst>
</file>

<file path=ppt/tags/tag58.xml><?xml version="1.0" encoding="utf-8"?>
<p:tagLst xmlns:p="http://schemas.openxmlformats.org/presentationml/2006/main">
  <p:tag name="PA" val="v5.2.9"/>
</p:tagLst>
</file>

<file path=ppt/tags/tag59.xml><?xml version="1.0" encoding="utf-8"?>
<p:tagLst xmlns:p="http://schemas.openxmlformats.org/presentationml/2006/main">
  <p:tag name="PA" val="v5.2.9"/>
</p:tagLst>
</file>

<file path=ppt/tags/tag60.xml><?xml version="1.0" encoding="utf-8"?>
<p:tagLst xmlns:p="http://schemas.openxmlformats.org/presentationml/2006/main">
  <p:tag name="PA" val="v5.2.9"/>
</p:tagLst>
</file>

<file path=ppt/tags/tag61.xml><?xml version="1.0" encoding="utf-8"?>
<p:tagLst xmlns:p="http://schemas.openxmlformats.org/presentationml/2006/main">
  <p:tag name="PA" val="v5.2.9"/>
</p:tagLst>
</file>

<file path=ppt/tags/tag62.xml><?xml version="1.0" encoding="utf-8"?>
<p:tagLst xmlns:p="http://schemas.openxmlformats.org/presentationml/2006/main">
  <p:tag name="PA" val="v5.2.9"/>
</p:tagLst>
</file>

<file path=ppt/tags/tag63.xml><?xml version="1.0" encoding="utf-8"?>
<p:tagLst xmlns:p="http://schemas.openxmlformats.org/presentationml/2006/main">
  <p:tag name="PA" val="v5.2.9"/>
</p:tagLst>
</file>

<file path=ppt/tags/tag64.xml><?xml version="1.0" encoding="utf-8"?>
<p:tagLst xmlns:p="http://schemas.openxmlformats.org/presentationml/2006/main">
  <p:tag name="PA" val="v5.2.9"/>
</p:tagLst>
</file>

<file path=ppt/tags/tag65.xml><?xml version="1.0" encoding="utf-8"?>
<p:tagLst xmlns:p="http://schemas.openxmlformats.org/presentationml/2006/main">
  <p:tag name="PA" val="v5.2.9"/>
</p:tagLst>
</file>

<file path=ppt/tags/tag66.xml><?xml version="1.0" encoding="utf-8"?>
<p:tagLst xmlns:p="http://schemas.openxmlformats.org/presentationml/2006/main">
  <p:tag name="PA" val="v5.2.9"/>
</p:tagLst>
</file>

<file path=ppt/tags/tag67.xml><?xml version="1.0" encoding="utf-8"?>
<p:tagLst xmlns:p="http://schemas.openxmlformats.org/presentationml/2006/main">
  <p:tag name="PA" val="v5.2.9"/>
</p:tagLst>
</file>

<file path=ppt/tags/tag68.xml><?xml version="1.0" encoding="utf-8"?>
<p:tagLst xmlns:p="http://schemas.openxmlformats.org/presentationml/2006/main">
  <p:tag name="PA" val="v5.2.9"/>
</p:tagLst>
</file>

<file path=ppt/tags/tag69.xml><?xml version="1.0" encoding="utf-8"?>
<p:tagLst xmlns:p="http://schemas.openxmlformats.org/presentationml/2006/main">
  <p:tag name="PA" val="v5.2.9"/>
</p:tagLst>
</file>

<file path=ppt/tags/tag70.xml><?xml version="1.0" encoding="utf-8"?>
<p:tagLst xmlns:p="http://schemas.openxmlformats.org/presentationml/2006/main">
  <p:tag name="PA" val="v5.2.9"/>
</p:tagLst>
</file>

<file path=ppt/tags/tag71.xml><?xml version="1.0" encoding="utf-8"?>
<p:tagLst xmlns:p="http://schemas.openxmlformats.org/presentationml/2006/main">
  <p:tag name="PA" val="v5.2.9"/>
</p:tagLst>
</file>

<file path=ppt/tags/tag72.xml><?xml version="1.0" encoding="utf-8"?>
<p:tagLst xmlns:p="http://schemas.openxmlformats.org/presentationml/2006/main">
  <p:tag name="PA" val="v5.2.9"/>
</p:tagLst>
</file>

<file path=ppt/tags/tag73.xml><?xml version="1.0" encoding="utf-8"?>
<p:tagLst xmlns:p="http://schemas.openxmlformats.org/presentationml/2006/main">
  <p:tag name="PA" val="v5.2.9"/>
</p:tagLst>
</file>

<file path=ppt/tags/tag74.xml><?xml version="1.0" encoding="utf-8"?>
<p:tagLst xmlns:p="http://schemas.openxmlformats.org/presentationml/2006/main">
  <p:tag name="PA" val="v5.2.9"/>
</p:tagLst>
</file>

<file path=ppt/tags/tag75.xml><?xml version="1.0" encoding="utf-8"?>
<p:tagLst xmlns:p="http://schemas.openxmlformats.org/presentationml/2006/main">
  <p:tag name="PA" val="v5.2.9"/>
</p:tagLst>
</file>

<file path=ppt/tags/tag76.xml><?xml version="1.0" encoding="utf-8"?>
<p:tagLst xmlns:p="http://schemas.openxmlformats.org/presentationml/2006/main">
  <p:tag name="PA" val="v5.2.9"/>
</p:tagLst>
</file>

<file path=ppt/tags/tag77.xml><?xml version="1.0" encoding="utf-8"?>
<p:tagLst xmlns:p="http://schemas.openxmlformats.org/presentationml/2006/main">
  <p:tag name="PA" val="v5.2.9"/>
</p:tagLst>
</file>

<file path=ppt/tags/tag78.xml><?xml version="1.0" encoding="utf-8"?>
<p:tagLst xmlns:p="http://schemas.openxmlformats.org/presentationml/2006/main">
  <p:tag name="PA" val="v5.2.9"/>
</p:tagLst>
</file>

<file path=ppt/tags/tag79.xml><?xml version="1.0" encoding="utf-8"?>
<p:tagLst xmlns:p="http://schemas.openxmlformats.org/presentationml/2006/main">
  <p:tag name="PA" val="v5.2.9"/>
</p:tagLst>
</file>

<file path=ppt/tags/tag80.xml><?xml version="1.0" encoding="utf-8"?>
<p:tagLst xmlns:p="http://schemas.openxmlformats.org/presentationml/2006/main">
  <p:tag name="PA" val="v5.2.9"/>
</p:tagLst>
</file>

<file path=ppt/tags/tag81.xml><?xml version="1.0" encoding="utf-8"?>
<p:tagLst xmlns:p="http://schemas.openxmlformats.org/presentationml/2006/main">
  <p:tag name="PA" val="v5.2.9"/>
</p:tagLst>
</file>

<file path=ppt/tags/tag82.xml><?xml version="1.0" encoding="utf-8"?>
<p:tagLst xmlns:p="http://schemas.openxmlformats.org/presentationml/2006/main">
  <p:tag name="PA" val="v5.2.9"/>
</p:tagLst>
</file>

<file path=ppt/tags/tag83.xml><?xml version="1.0" encoding="utf-8"?>
<p:tagLst xmlns:p="http://schemas.openxmlformats.org/presentationml/2006/main">
  <p:tag name="PA" val="v5.2.9"/>
</p:tagLst>
</file>

<file path=ppt/tags/tag84.xml><?xml version="1.0" encoding="utf-8"?>
<p:tagLst xmlns:p="http://schemas.openxmlformats.org/presentationml/2006/main">
  <p:tag name="PA" val="v5.2.9"/>
</p:tagLst>
</file>

<file path=ppt/tags/tag85.xml><?xml version="1.0" encoding="utf-8"?>
<p:tagLst xmlns:p="http://schemas.openxmlformats.org/presentationml/2006/main">
  <p:tag name="PA" val="v5.2.9"/>
</p:tagLst>
</file>

<file path=ppt/tags/tag86.xml><?xml version="1.0" encoding="utf-8"?>
<p:tagLst xmlns:p="http://schemas.openxmlformats.org/presentationml/2006/main">
  <p:tag name="PA" val="v5.2.9"/>
</p:tagLst>
</file>

<file path=ppt/tags/tag87.xml><?xml version="1.0" encoding="utf-8"?>
<p:tagLst xmlns:p="http://schemas.openxmlformats.org/presentationml/2006/main">
  <p:tag name="PA" val="v5.2.9"/>
</p:tagLst>
</file>

<file path=ppt/tags/tag88.xml><?xml version="1.0" encoding="utf-8"?>
<p:tagLst xmlns:p="http://schemas.openxmlformats.org/presentationml/2006/main">
  <p:tag name="PA" val="v5.2.9"/>
</p:tagLst>
</file>

<file path=ppt/tags/tag89.xml><?xml version="1.0" encoding="utf-8"?>
<p:tagLst xmlns:p="http://schemas.openxmlformats.org/presentationml/2006/main">
  <p:tag name="PA" val="v5.2.9"/>
</p:tagLst>
</file>

<file path=ppt/tags/tag90.xml><?xml version="1.0" encoding="utf-8"?>
<p:tagLst xmlns:p="http://schemas.openxmlformats.org/presentationml/2006/main">
  <p:tag name="PA" val="v5.2.9"/>
</p:tagLst>
</file>

<file path=ppt/tags/tag91.xml><?xml version="1.0" encoding="utf-8"?>
<p:tagLst xmlns:p="http://schemas.openxmlformats.org/presentationml/2006/main">
  <p:tag name="PA" val="v5.2.9"/>
</p:tagLst>
</file>

<file path=ppt/tags/tag92.xml><?xml version="1.0" encoding="utf-8"?>
<p:tagLst xmlns:p="http://schemas.openxmlformats.org/presentationml/2006/main">
  <p:tag name="PA" val="v5.2.9"/>
</p:tagLst>
</file>

<file path=ppt/tags/tag93.xml><?xml version="1.0" encoding="utf-8"?>
<p:tagLst xmlns:p="http://schemas.openxmlformats.org/presentationml/2006/main">
  <p:tag name="PA" val="v5.2.9"/>
</p:tagLst>
</file>

<file path=ppt/tags/tag94.xml><?xml version="1.0" encoding="utf-8"?>
<p:tagLst xmlns:p="http://schemas.openxmlformats.org/presentationml/2006/main">
  <p:tag name="PA" val="v5.2.9"/>
</p:tagLst>
</file>

<file path=ppt/tags/tag95.xml><?xml version="1.0" encoding="utf-8"?>
<p:tagLst xmlns:p="http://schemas.openxmlformats.org/presentationml/2006/main">
  <p:tag name="PA" val="v5.2.9"/>
</p:tagLst>
</file>

<file path=ppt/tags/tag96.xml><?xml version="1.0" encoding="utf-8"?>
<p:tagLst xmlns:p="http://schemas.openxmlformats.org/presentationml/2006/main">
  <p:tag name="PA" val="v5.2.9"/>
</p:tagLst>
</file>

<file path=ppt/tags/tag97.xml><?xml version="1.0" encoding="utf-8"?>
<p:tagLst xmlns:p="http://schemas.openxmlformats.org/presentationml/2006/main">
  <p:tag name="PA" val="v5.2.9"/>
</p:tagLst>
</file>

<file path=ppt/tags/tag98.xml><?xml version="1.0" encoding="utf-8"?>
<p:tagLst xmlns:p="http://schemas.openxmlformats.org/presentationml/2006/main">
  <p:tag name="PA" val="v5.2.9"/>
</p:tagLst>
</file>

<file path=ppt/tags/tag99.xml><?xml version="1.0" encoding="utf-8"?>
<p:tagLst xmlns:p="http://schemas.openxmlformats.org/presentationml/2006/main">
  <p:tag name="PA" val="v5.2.9"/>
</p:tagLst>
</file>

<file path=ppt/tags/tag100.xml><?xml version="1.0" encoding="utf-8"?>
<p:tagLst xmlns:p="http://schemas.openxmlformats.org/presentationml/2006/main">
  <p:tag name="PA" val="v5.2.9"/>
</p:tagLst>
</file>

<file path=ppt/tags/tag101.xml><?xml version="1.0" encoding="utf-8"?>
<p:tagLst xmlns:p="http://schemas.openxmlformats.org/presentationml/2006/main">
  <p:tag name="PA" val="v5.2.9"/>
</p:tagLst>
</file>

<file path=ppt/tags/tag102.xml><?xml version="1.0" encoding="utf-8"?>
<p:tagLst xmlns:p="http://schemas.openxmlformats.org/presentationml/2006/main">
  <p:tag name="PA" val="v5.2.9"/>
</p:tagLst>
</file>

<file path=ppt/tags/tag103.xml><?xml version="1.0" encoding="utf-8"?>
<p:tagLst xmlns:p="http://schemas.openxmlformats.org/presentationml/2006/main">
  <p:tag name="PA" val="v5.2.9"/>
</p:tagLst>
</file>

<file path=ppt/tags/tag104.xml><?xml version="1.0" encoding="utf-8"?>
<p:tagLst xmlns:p="http://schemas.openxmlformats.org/presentationml/2006/main">
  <p:tag name="PA" val="v5.2.9"/>
</p:tagLst>
</file>

<file path=ppt/tags/tag105.xml><?xml version="1.0" encoding="utf-8"?>
<p:tagLst xmlns:p="http://schemas.openxmlformats.org/presentationml/2006/main">
  <p:tag name="PA" val="v5.2.9"/>
</p:tagLst>
</file>

<file path=ppt/tags/tag106.xml><?xml version="1.0" encoding="utf-8"?>
<p:tagLst xmlns:p="http://schemas.openxmlformats.org/presentationml/2006/main">
  <p:tag name="PA" val="v5.2.9"/>
</p:tagLst>
</file>

<file path=ppt/tags/tag107.xml><?xml version="1.0" encoding="utf-8"?>
<p:tagLst xmlns:p="http://schemas.openxmlformats.org/presentationml/2006/main">
  <p:tag name="PA" val="v5.2.9"/>
</p:tagLst>
</file>

<file path=ppt/tags/tag108.xml><?xml version="1.0" encoding="utf-8"?>
<p:tagLst xmlns:p="http://schemas.openxmlformats.org/presentationml/2006/main">
  <p:tag name="PA" val="v5.2.9"/>
</p:tagLst>
</file>

<file path=ppt/tags/tag109.xml><?xml version="1.0" encoding="utf-8"?>
<p:tagLst xmlns:p="http://schemas.openxmlformats.org/presentationml/2006/main">
  <p:tag name="PA" val="v5.2.9"/>
</p:tagLst>
</file>

<file path=ppt/tags/tag110.xml><?xml version="1.0" encoding="utf-8"?>
<p:tagLst xmlns:p="http://schemas.openxmlformats.org/presentationml/2006/main">
  <p:tag name="PA" val="v5.2.9"/>
</p:tagLst>
</file>

<file path=ppt/tags/tag111.xml><?xml version="1.0" encoding="utf-8"?>
<p:tagLst xmlns:p="http://schemas.openxmlformats.org/presentationml/2006/main">
  <p:tag name="PA" val="v5.2.9"/>
</p:tagLst>
</file>

<file path=ppt/tags/tag112.xml><?xml version="1.0" encoding="utf-8"?>
<p:tagLst xmlns:p="http://schemas.openxmlformats.org/presentationml/2006/main">
  <p:tag name="PA" val="v5.2.9"/>
</p:tagLst>
</file>

<file path=ppt/tags/tag113.xml><?xml version="1.0" encoding="utf-8"?>
<p:tagLst xmlns:p="http://schemas.openxmlformats.org/presentationml/2006/main">
  <p:tag name="PA" val="v5.2.9"/>
</p:tagLst>
</file>

<file path=ppt/tags/tag114.xml><?xml version="1.0" encoding="utf-8"?>
<p:tagLst xmlns:p="http://schemas.openxmlformats.org/presentationml/2006/main">
  <p:tag name="PA" val="v5.2.9"/>
</p:tagLst>
</file>

<file path=ppt/tags/tag115.xml><?xml version="1.0" encoding="utf-8"?>
<p:tagLst xmlns:p="http://schemas.openxmlformats.org/presentationml/2006/main">
  <p:tag name="PA" val="v5.2.9"/>
</p:tagLst>
</file>

<file path=ppt/tags/tag116.xml><?xml version="1.0" encoding="utf-8"?>
<p:tagLst xmlns:p="http://schemas.openxmlformats.org/presentationml/2006/main">
  <p:tag name="PA" val="v5.2.9"/>
</p:tagLst>
</file>

<file path=ppt/tags/tag117.xml><?xml version="1.0" encoding="utf-8"?>
<p:tagLst xmlns:p="http://schemas.openxmlformats.org/presentationml/2006/main">
  <p:tag name="PA" val="v5.2.9"/>
</p:tagLst>
</file>

<file path=ppt/tags/tag118.xml><?xml version="1.0" encoding="utf-8"?>
<p:tagLst xmlns:p="http://schemas.openxmlformats.org/presentationml/2006/main">
  <p:tag name="PA" val="v5.2.9"/>
</p:tagLst>
</file>

<file path=ppt/tags/tag119.xml><?xml version="1.0" encoding="utf-8"?>
<p:tagLst xmlns:p="http://schemas.openxmlformats.org/presentationml/2006/main">
  <p:tag name="PA" val="v5.2.9"/>
</p:tagLst>
</file>

<file path=ppt/tags/tag120.xml><?xml version="1.0" encoding="utf-8"?>
<p:tagLst xmlns:p="http://schemas.openxmlformats.org/presentationml/2006/main">
  <p:tag name="PA" val="v5.2.9"/>
</p:tagLst>
</file>

<file path=ppt/tags/tag121.xml><?xml version="1.0" encoding="utf-8"?>
<p:tagLst xmlns:p="http://schemas.openxmlformats.org/presentationml/2006/main">
  <p:tag name="PA" val="v5.2.9"/>
</p:tagLst>
</file>

<file path=ppt/tags/tag122.xml><?xml version="1.0" encoding="utf-8"?>
<p:tagLst xmlns:p="http://schemas.openxmlformats.org/presentationml/2006/main">
  <p:tag name="PA" val="v5.2.9"/>
</p:tagLst>
</file>

<file path=ppt/tags/tag123.xml><?xml version="1.0" encoding="utf-8"?>
<p:tagLst xmlns:p="http://schemas.openxmlformats.org/presentationml/2006/main">
  <p:tag name="PA" val="v5.2.9"/>
</p:tagLst>
</file>

<file path=ppt/tags/tag124.xml><?xml version="1.0" encoding="utf-8"?>
<p:tagLst xmlns:p="http://schemas.openxmlformats.org/presentationml/2006/main">
  <p:tag name="PA" val="v5.2.9"/>
</p:tagLst>
</file>

<file path=ppt/tags/tag125.xml><?xml version="1.0" encoding="utf-8"?>
<p:tagLst xmlns:p="http://schemas.openxmlformats.org/presentationml/2006/main">
  <p:tag name="PA" val="v5.2.9"/>
</p:tagLst>
</file>

<file path=ppt/tags/tag126.xml><?xml version="1.0" encoding="utf-8"?>
<p:tagLst xmlns:p="http://schemas.openxmlformats.org/presentationml/2006/main">
  <p:tag name="PA" val="v5.2.9"/>
</p:tagLst>
</file>

<file path=ppt/tags/tag127.xml><?xml version="1.0" encoding="utf-8"?>
<p:tagLst xmlns:p="http://schemas.openxmlformats.org/presentationml/2006/main">
  <p:tag name="PA" val="v5.2.9"/>
</p:tagLst>
</file>

<file path=ppt/tags/tag128.xml><?xml version="1.0" encoding="utf-8"?>
<p:tagLst xmlns:p="http://schemas.openxmlformats.org/presentationml/2006/main">
  <p:tag name="PA" val="v5.2.9"/>
</p:tagLst>
</file>

<file path=ppt/tags/tag129.xml><?xml version="1.0" encoding="utf-8"?>
<p:tagLst xmlns:p="http://schemas.openxmlformats.org/presentationml/2006/main">
  <p:tag name="PA" val="v5.2.9"/>
</p:tagLst>
</file>

<file path=ppt/tags/tag130.xml><?xml version="1.0" encoding="utf-8"?>
<p:tagLst xmlns:p="http://schemas.openxmlformats.org/presentationml/2006/main">
  <p:tag name="PA" val="v5.2.9"/>
</p:tagLst>
</file>

<file path=ppt/tags/tag131.xml><?xml version="1.0" encoding="utf-8"?>
<p:tagLst xmlns:p="http://schemas.openxmlformats.org/presentationml/2006/main">
  <p:tag name="PA" val="v5.2.9"/>
</p:tagLst>
</file>

<file path=ppt/tags/tag132.xml><?xml version="1.0" encoding="utf-8"?>
<p:tagLst xmlns:p="http://schemas.openxmlformats.org/presentationml/2006/main">
  <p:tag name="PA" val="v5.2.9"/>
</p:tagLst>
</file>

<file path=ppt/tags/tag133.xml><?xml version="1.0" encoding="utf-8"?>
<p:tagLst xmlns:p="http://schemas.openxmlformats.org/presentationml/2006/main">
  <p:tag name="PA" val="v5.2.9"/>
</p:tagLst>
</file>

<file path=ppt/tags/tag134.xml><?xml version="1.0" encoding="utf-8"?>
<p:tagLst xmlns:p="http://schemas.openxmlformats.org/presentationml/2006/main">
  <p:tag name="PA" val="v5.2.9"/>
</p:tagLst>
</file>

<file path=ppt/tags/tag135.xml><?xml version="1.0" encoding="utf-8"?>
<p:tagLst xmlns:p="http://schemas.openxmlformats.org/presentationml/2006/main">
  <p:tag name="PA" val="v5.2.9"/>
</p:tagLst>
</file>

<file path=ppt/tags/tag136.xml><?xml version="1.0" encoding="utf-8"?>
<p:tagLst xmlns:p="http://schemas.openxmlformats.org/presentationml/2006/main">
  <p:tag name="PA" val="v5.2.9"/>
</p:tagLst>
</file>

<file path=ppt/tags/tag137.xml><?xml version="1.0" encoding="utf-8"?>
<p:tagLst xmlns:p="http://schemas.openxmlformats.org/presentationml/2006/main">
  <p:tag name="PA" val="v5.2.9"/>
</p:tagLst>
</file>

<file path=ppt/tags/tag138.xml><?xml version="1.0" encoding="utf-8"?>
<p:tagLst xmlns:p="http://schemas.openxmlformats.org/presentationml/2006/main">
  <p:tag name="PA" val="v5.2.9"/>
</p:tagLst>
</file>

<file path=ppt/tags/tag139.xml><?xml version="1.0" encoding="utf-8"?>
<p:tagLst xmlns:p="http://schemas.openxmlformats.org/presentationml/2006/main">
  <p:tag name="PA" val="v5.2.9"/>
</p:tagLst>
</file>

<file path=ppt/tags/tag140.xml><?xml version="1.0" encoding="utf-8"?>
<p:tagLst xmlns:p="http://schemas.openxmlformats.org/presentationml/2006/main">
  <p:tag name="PA" val="v5.2.9"/>
</p:tagLst>
</file>

<file path=ppt/tags/tag141.xml><?xml version="1.0" encoding="utf-8"?>
<p:tagLst xmlns:p="http://schemas.openxmlformats.org/presentationml/2006/main">
  <p:tag name="PA" val="v5.2.9"/>
</p:tagLst>
</file>

<file path=ppt/tags/tag142.xml><?xml version="1.0" encoding="utf-8"?>
<p:tagLst xmlns:p="http://schemas.openxmlformats.org/presentationml/2006/main">
  <p:tag name="PA" val="v5.2.9"/>
</p:tagLst>
</file>

<file path=ppt/tags/tag143.xml><?xml version="1.0" encoding="utf-8"?>
<p:tagLst xmlns:p="http://schemas.openxmlformats.org/presentationml/2006/main">
  <p:tag name="PA" val="v5.2.9"/>
</p:tagLst>
</file>

<file path=ppt/tags/tag144.xml><?xml version="1.0" encoding="utf-8"?>
<p:tagLst xmlns:p="http://schemas.openxmlformats.org/presentationml/2006/main">
  <p:tag name="PA" val="v5.2.9"/>
</p:tagLst>
</file>

<file path=ppt/tags/tag145.xml><?xml version="1.0" encoding="utf-8"?>
<p:tagLst xmlns:p="http://schemas.openxmlformats.org/presentationml/2006/main">
  <p:tag name="PA" val="v5.2.9"/>
</p:tagLst>
</file>

<file path=ppt/tags/tag146.xml><?xml version="1.0" encoding="utf-8"?>
<p:tagLst xmlns:p="http://schemas.openxmlformats.org/presentationml/2006/main">
  <p:tag name="PA" val="v5.2.9"/>
</p:tagLst>
</file>

<file path=ppt/tags/tag147.xml><?xml version="1.0" encoding="utf-8"?>
<p:tagLst xmlns:p="http://schemas.openxmlformats.org/presentationml/2006/main">
  <p:tag name="PA" val="v5.2.9"/>
</p:tagLst>
</file>

<file path=ppt/tags/tag148.xml><?xml version="1.0" encoding="utf-8"?>
<p:tagLst xmlns:p="http://schemas.openxmlformats.org/presentationml/2006/main">
  <p:tag name="PA" val="v5.2.9"/>
</p:tagLst>
</file>

<file path=ppt/tags/tag149.xml><?xml version="1.0" encoding="utf-8"?>
<p:tagLst xmlns:p="http://schemas.openxmlformats.org/presentationml/2006/main">
  <p:tag name="PA" val="v5.2.9"/>
</p:tagLst>
</file>

<file path=ppt/tags/tag150.xml><?xml version="1.0" encoding="utf-8"?>
<p:tagLst xmlns:p="http://schemas.openxmlformats.org/presentationml/2006/main">
  <p:tag name="PA" val="v5.2.9"/>
</p:tagLst>
</file>

<file path=ppt/tags/tag151.xml><?xml version="1.0" encoding="utf-8"?>
<p:tagLst xmlns:p="http://schemas.openxmlformats.org/presentationml/2006/main">
  <p:tag name="PA" val="v5.2.9"/>
</p:tagLst>
</file>

<file path=ppt/tags/tag152.xml><?xml version="1.0" encoding="utf-8"?>
<p:tagLst xmlns:p="http://schemas.openxmlformats.org/presentationml/2006/main">
  <p:tag name="PA" val="v5.2.9"/>
</p:tagLst>
</file>

<file path=ppt/tags/tag153.xml><?xml version="1.0" encoding="utf-8"?>
<p:tagLst xmlns:p="http://schemas.openxmlformats.org/presentationml/2006/main">
  <p:tag name="PA" val="v5.2.9"/>
</p:tagLst>
</file>

<file path=ppt/tags/tag154.xml><?xml version="1.0" encoding="utf-8"?>
<p:tagLst xmlns:p="http://schemas.openxmlformats.org/presentationml/2006/main">
  <p:tag name="PA" val="v5.2.9"/>
</p:tagLst>
</file>

<file path=ppt/tags/tag155.xml><?xml version="1.0" encoding="utf-8"?>
<p:tagLst xmlns:p="http://schemas.openxmlformats.org/presentationml/2006/main">
  <p:tag name="PA" val="v5.2.9"/>
</p:tagLst>
</file>

<file path=ppt/tags/tag156.xml><?xml version="1.0" encoding="utf-8"?>
<p:tagLst xmlns:p="http://schemas.openxmlformats.org/presentationml/2006/main">
  <p:tag name="PA" val="v5.2.9"/>
</p:tagLst>
</file>

<file path=ppt/tags/tag157.xml><?xml version="1.0" encoding="utf-8"?>
<p:tagLst xmlns:p="http://schemas.openxmlformats.org/presentationml/2006/main">
  <p:tag name="PA" val="v5.2.9"/>
</p:tagLst>
</file>

<file path=ppt/tags/tag158.xml><?xml version="1.0" encoding="utf-8"?>
<p:tagLst xmlns:p="http://schemas.openxmlformats.org/presentationml/2006/main">
  <p:tag name="PA" val="v5.2.9"/>
</p:tagLst>
</file>

<file path=ppt/tags/tag159.xml><?xml version="1.0" encoding="utf-8"?>
<p:tagLst xmlns:p="http://schemas.openxmlformats.org/presentationml/2006/main">
  <p:tag name="PA" val="v5.2.9"/>
</p:tagLst>
</file>

<file path=ppt/tags/tag160.xml><?xml version="1.0" encoding="utf-8"?>
<p:tagLst xmlns:p="http://schemas.openxmlformats.org/presentationml/2006/main">
  <p:tag name="PA" val="v5.2.9"/>
</p:tagLst>
</file>

<file path=ppt/tags/tag161.xml><?xml version="1.0" encoding="utf-8"?>
<p:tagLst xmlns:p="http://schemas.openxmlformats.org/presentationml/2006/main">
  <p:tag name="PA" val="v5.2.9"/>
</p:tagLst>
</file>

<file path=ppt/tags/tag162.xml><?xml version="1.0" encoding="utf-8"?>
<p:tagLst xmlns:p="http://schemas.openxmlformats.org/presentationml/2006/main">
  <p:tag name="PA" val="v5.2.9"/>
</p:tagLst>
</file>

<file path=ppt/tags/tag163.xml><?xml version="1.0" encoding="utf-8"?>
<p:tagLst xmlns:p="http://schemas.openxmlformats.org/presentationml/2006/main">
  <p:tag name="PA" val="v5.2.9"/>
</p:tagLst>
</file>

<file path=ppt/tags/tag164.xml><?xml version="1.0" encoding="utf-8"?>
<p:tagLst xmlns:p="http://schemas.openxmlformats.org/presentationml/2006/main">
  <p:tag name="PA" val="v5.2.9"/>
</p:tagLst>
</file>

<file path=ppt/tags/tag165.xml><?xml version="1.0" encoding="utf-8"?>
<p:tagLst xmlns:p="http://schemas.openxmlformats.org/presentationml/2006/main">
  <p:tag name="PA" val="v5.2.9"/>
</p:tagLst>
</file>

<file path=ppt/tags/tag166.xml><?xml version="1.0" encoding="utf-8"?>
<p:tagLst xmlns:p="http://schemas.openxmlformats.org/presentationml/2006/main">
  <p:tag name="PA" val="v5.2.9"/>
</p:tagLst>
</file>

<file path=ppt/tags/tag167.xml><?xml version="1.0" encoding="utf-8"?>
<p:tagLst xmlns:p="http://schemas.openxmlformats.org/presentationml/2006/main">
  <p:tag name="PA" val="v5.2.9"/>
</p:tagLst>
</file>

<file path=ppt/tags/tag168.xml><?xml version="1.0" encoding="utf-8"?>
<p:tagLst xmlns:p="http://schemas.openxmlformats.org/presentationml/2006/main">
  <p:tag name="PA" val="v5.2.9"/>
</p:tagLst>
</file>

<file path=ppt/tags/tag169.xml><?xml version="1.0" encoding="utf-8"?>
<p:tagLst xmlns:p="http://schemas.openxmlformats.org/presentationml/2006/main">
  <p:tag name="PA" val="v5.2.9"/>
</p:tagLst>
</file>

<file path=ppt/tags/tag170.xml><?xml version="1.0" encoding="utf-8"?>
<p:tagLst xmlns:p="http://schemas.openxmlformats.org/presentationml/2006/main">
  <p:tag name="PA" val="v5.2.9"/>
</p:tagLst>
</file>

<file path=ppt/tags/tag171.xml><?xml version="1.0" encoding="utf-8"?>
<p:tagLst xmlns:p="http://schemas.openxmlformats.org/presentationml/2006/main">
  <p:tag name="PA" val="v5.2.9"/>
</p:tagLst>
</file>

<file path=ppt/tags/tag172.xml><?xml version="1.0" encoding="utf-8"?>
<p:tagLst xmlns:p="http://schemas.openxmlformats.org/presentationml/2006/main">
  <p:tag name="PA" val="v5.2.9"/>
</p:tagLst>
</file>

<file path=ppt/tags/tag173.xml><?xml version="1.0" encoding="utf-8"?>
<p:tagLst xmlns:p="http://schemas.openxmlformats.org/presentationml/2006/main">
  <p:tag name="PA" val="v5.2.9"/>
</p:tagLst>
</file>

<file path=ppt/tags/tag174.xml><?xml version="1.0" encoding="utf-8"?>
<p:tagLst xmlns:p="http://schemas.openxmlformats.org/presentationml/2006/main">
  <p:tag name="PA" val="v5.2.9"/>
</p:tagLst>
</file>

<file path=ppt/tags/tag175.xml><?xml version="1.0" encoding="utf-8"?>
<p:tagLst xmlns:p="http://schemas.openxmlformats.org/presentationml/2006/main">
  <p:tag name="PA" val="v5.2.9"/>
</p:tagLst>
</file>

<file path=ppt/tags/tag176.xml><?xml version="1.0" encoding="utf-8"?>
<p:tagLst xmlns:p="http://schemas.openxmlformats.org/presentationml/2006/main">
  <p:tag name="PA" val="v5.2.9"/>
</p:tagLst>
</file>

<file path=ppt/tags/tag177.xml><?xml version="1.0" encoding="utf-8"?>
<p:tagLst xmlns:p="http://schemas.openxmlformats.org/presentationml/2006/main">
  <p:tag name="PA" val="v5.2.9"/>
</p:tagLst>
</file>

<file path=ppt/tags/tag178.xml><?xml version="1.0" encoding="utf-8"?>
<p:tagLst xmlns:p="http://schemas.openxmlformats.org/presentationml/2006/main">
  <p:tag name="PA" val="v5.2.9"/>
</p:tagLst>
</file>

<file path=ppt/tags/tag179.xml><?xml version="1.0" encoding="utf-8"?>
<p:tagLst xmlns:p="http://schemas.openxmlformats.org/presentationml/2006/main">
  <p:tag name="PA" val="v5.2.9"/>
</p:tagLst>
</file>

<file path=ppt/tags/tag180.xml><?xml version="1.0" encoding="utf-8"?>
<p:tagLst xmlns:p="http://schemas.openxmlformats.org/presentationml/2006/main">
  <p:tag name="PA" val="v5.2.9"/>
</p:tagLst>
</file>

<file path=ppt/tags/tag181.xml><?xml version="1.0" encoding="utf-8"?>
<p:tagLst xmlns:p="http://schemas.openxmlformats.org/presentationml/2006/main">
  <p:tag name="PA" val="v5.2.9"/>
</p:tagLst>
</file>

<file path=ppt/tags/tag182.xml><?xml version="1.0" encoding="utf-8"?>
<p:tagLst xmlns:p="http://schemas.openxmlformats.org/presentationml/2006/main">
  <p:tag name="PA" val="v5.2.9"/>
</p:tagLst>
</file>

<file path=ppt/tags/tag183.xml><?xml version="1.0" encoding="utf-8"?>
<p:tagLst xmlns:p="http://schemas.openxmlformats.org/presentationml/2006/main">
  <p:tag name="PA" val="v5.2.9"/>
</p:tagLst>
</file>

<file path=ppt/tags/tag184.xml><?xml version="1.0" encoding="utf-8"?>
<p:tagLst xmlns:p="http://schemas.openxmlformats.org/presentationml/2006/main">
  <p:tag name="PA" val="v5.2.9"/>
</p:tagLst>
</file>

<file path=ppt/tags/tag185.xml><?xml version="1.0" encoding="utf-8"?>
<p:tagLst xmlns:p="http://schemas.openxmlformats.org/presentationml/2006/main">
  <p:tag name="PA" val="v5.2.9"/>
</p:tagLst>
</file>

<file path=ppt/tags/tag186.xml><?xml version="1.0" encoding="utf-8"?>
<p:tagLst xmlns:p="http://schemas.openxmlformats.org/presentationml/2006/main">
  <p:tag name="PA" val="v5.2.9"/>
</p:tagLst>
</file>

<file path=ppt/tags/tag187.xml><?xml version="1.0" encoding="utf-8"?>
<p:tagLst xmlns:p="http://schemas.openxmlformats.org/presentationml/2006/main">
  <p:tag name="PA" val="v5.2.9"/>
</p:tagLst>
</file>

<file path=ppt/tags/tag188.xml><?xml version="1.0" encoding="utf-8"?>
<p:tagLst xmlns:p="http://schemas.openxmlformats.org/presentationml/2006/main">
  <p:tag name="PA" val="v5.2.9"/>
</p:tagLst>
</file>

<file path=ppt/tags/tag189.xml><?xml version="1.0" encoding="utf-8"?>
<p:tagLst xmlns:p="http://schemas.openxmlformats.org/presentationml/2006/main">
  <p:tag name="PA" val="v5.2.9"/>
</p:tagLst>
</file>

<file path=ppt/tags/tag190.xml><?xml version="1.0" encoding="utf-8"?>
<p:tagLst xmlns:p="http://schemas.openxmlformats.org/presentationml/2006/main">
  <p:tag name="PA" val="v5.2.9"/>
</p:tagLst>
</file>

<file path=ppt/tags/tag191.xml><?xml version="1.0" encoding="utf-8"?>
<p:tagLst xmlns:p="http://schemas.openxmlformats.org/presentationml/2006/main">
  <p:tag name="PA" val="v5.2.9"/>
</p:tagLst>
</file>

<file path=ppt/tags/tag192.xml><?xml version="1.0" encoding="utf-8"?>
<p:tagLst xmlns:p="http://schemas.openxmlformats.org/presentationml/2006/main">
  <p:tag name="PA" val="v5.2.9"/>
</p:tagLst>
</file>

<file path=ppt/tags/tag193.xml><?xml version="1.0" encoding="utf-8"?>
<p:tagLst xmlns:p="http://schemas.openxmlformats.org/presentationml/2006/main">
  <p:tag name="PA" val="v5.2.9"/>
</p:tagLst>
</file>

<file path=ppt/tags/tag194.xml><?xml version="1.0" encoding="utf-8"?>
<p:tagLst xmlns:p="http://schemas.openxmlformats.org/presentationml/2006/main">
  <p:tag name="PA" val="v5.2.9"/>
</p:tagLst>
</file>

<file path=ppt/tags/tag195.xml><?xml version="1.0" encoding="utf-8"?>
<p:tagLst xmlns:p="http://schemas.openxmlformats.org/presentationml/2006/main">
  <p:tag name="PA" val="v5.2.9"/>
</p:tagLst>
</file>

<file path=ppt/tags/tag196.xml><?xml version="1.0" encoding="utf-8"?>
<p:tagLst xmlns:p="http://schemas.openxmlformats.org/presentationml/2006/main">
  <p:tag name="PA" val="v5.2.9"/>
</p:tagLst>
</file>

<file path=ppt/tags/tag197.xml><?xml version="1.0" encoding="utf-8"?>
<p:tagLst xmlns:p="http://schemas.openxmlformats.org/presentationml/2006/main">
  <p:tag name="PA" val="v5.2.9"/>
</p:tagLst>
</file>

<file path=ppt/tags/tag198.xml><?xml version="1.0" encoding="utf-8"?>
<p:tagLst xmlns:p="http://schemas.openxmlformats.org/presentationml/2006/main">
  <p:tag name="PA" val="v5.2.9"/>
</p:tagLst>
</file>

<file path=ppt/tags/tag199.xml><?xml version="1.0" encoding="utf-8"?>
<p:tagLst xmlns:p="http://schemas.openxmlformats.org/presentationml/2006/main">
  <p:tag name="PA" val="v5.2.9"/>
</p:tagLst>
</file>

<file path=ppt/tags/tag200.xml><?xml version="1.0" encoding="utf-8"?>
<p:tagLst xmlns:p="http://schemas.openxmlformats.org/presentationml/2006/main">
  <p:tag name="PA" val="v5.2.9"/>
</p:tagLst>
</file>

<file path=ppt/tags/tag201.xml><?xml version="1.0" encoding="utf-8"?>
<p:tagLst xmlns:p="http://schemas.openxmlformats.org/presentationml/2006/main">
  <p:tag name="PA" val="v5.2.9"/>
</p:tagLst>
</file>

<file path=ppt/tags/tag202.xml><?xml version="1.0" encoding="utf-8"?>
<p:tagLst xmlns:p="http://schemas.openxmlformats.org/presentationml/2006/main">
  <p:tag name="PA" val="v5.2.9"/>
</p:tagLst>
</file>

<file path=ppt/tags/tag203.xml><?xml version="1.0" encoding="utf-8"?>
<p:tagLst xmlns:p="http://schemas.openxmlformats.org/presentationml/2006/main">
  <p:tag name="PA" val="v5.2.9"/>
</p:tagLst>
</file>

<file path=ppt/tags/tag204.xml><?xml version="1.0" encoding="utf-8"?>
<p:tagLst xmlns:p="http://schemas.openxmlformats.org/presentationml/2006/main">
  <p:tag name="PA" val="v5.2.9"/>
</p:tagLst>
</file>

<file path=ppt/tags/tag205.xml><?xml version="1.0" encoding="utf-8"?>
<p:tagLst xmlns:p="http://schemas.openxmlformats.org/presentationml/2006/main">
  <p:tag name="PA" val="v5.2.9"/>
</p:tagLst>
</file>

<file path=ppt/tags/tag206.xml><?xml version="1.0" encoding="utf-8"?>
<p:tagLst xmlns:p="http://schemas.openxmlformats.org/presentationml/2006/main">
  <p:tag name="PA" val="v5.2.9"/>
</p:tagLst>
</file>

<file path=ppt/tags/tag207.xml><?xml version="1.0" encoding="utf-8"?>
<p:tagLst xmlns:p="http://schemas.openxmlformats.org/presentationml/2006/main">
  <p:tag name="PA" val="v5.2.9"/>
</p:tagLst>
</file>

<file path=ppt/tags/tag208.xml><?xml version="1.0" encoding="utf-8"?>
<p:tagLst xmlns:p="http://schemas.openxmlformats.org/presentationml/2006/main">
  <p:tag name="PA" val="v5.2.9"/>
</p:tagLst>
</file>

<file path=ppt/tags/tag209.xml><?xml version="1.0" encoding="utf-8"?>
<p:tagLst xmlns:p="http://schemas.openxmlformats.org/presentationml/2006/main">
  <p:tag name="PA" val="v5.2.9"/>
</p:tagLst>
</file>

<file path=ppt/tags/tag210.xml><?xml version="1.0" encoding="utf-8"?>
<p:tagLst xmlns:p="http://schemas.openxmlformats.org/presentationml/2006/main">
  <p:tag name="PA" val="v5.2.9"/>
</p:tagLst>
</file>

<file path=ppt/tags/tag211.xml><?xml version="1.0" encoding="utf-8"?>
<p:tagLst xmlns:p="http://schemas.openxmlformats.org/presentationml/2006/main">
  <p:tag name="PA" val="v5.2.9"/>
</p:tagLst>
</file>

<file path=ppt/tags/tag212.xml><?xml version="1.0" encoding="utf-8"?>
<p:tagLst xmlns:p="http://schemas.openxmlformats.org/presentationml/2006/main">
  <p:tag name="PA" val="v5.2.9"/>
</p:tagLst>
</file>

<file path=ppt/tags/tag213.xml><?xml version="1.0" encoding="utf-8"?>
<p:tagLst xmlns:p="http://schemas.openxmlformats.org/presentationml/2006/main">
  <p:tag name="PA" val="v5.2.9"/>
</p:tagLst>
</file>

<file path=ppt/tags/tag214.xml><?xml version="1.0" encoding="utf-8"?>
<p:tagLst xmlns:p="http://schemas.openxmlformats.org/presentationml/2006/main">
  <p:tag name="PA" val="v5.2.9"/>
</p:tagLst>
</file>

<file path=ppt/tags/tag215.xml><?xml version="1.0" encoding="utf-8"?>
<p:tagLst xmlns:p="http://schemas.openxmlformats.org/presentationml/2006/main">
  <p:tag name="PA" val="v5.2.9"/>
</p:tagLst>
</file>

<file path=ppt/tags/tag216.xml><?xml version="1.0" encoding="utf-8"?>
<p:tagLst xmlns:p="http://schemas.openxmlformats.org/presentationml/2006/main">
  <p:tag name="PA" val="v5.2.9"/>
</p:tagLst>
</file>

<file path=ppt/tags/tag217.xml><?xml version="1.0" encoding="utf-8"?>
<p:tagLst xmlns:p="http://schemas.openxmlformats.org/presentationml/2006/main">
  <p:tag name="PA" val="v5.2.9"/>
</p:tagLst>
</file>

<file path=ppt/tags/tag218.xml><?xml version="1.0" encoding="utf-8"?>
<p:tagLst xmlns:p="http://schemas.openxmlformats.org/presentationml/2006/main">
  <p:tag name="PA" val="v5.2.9"/>
</p:tagLst>
</file>

<file path=ppt/tags/tag219.xml><?xml version="1.0" encoding="utf-8"?>
<p:tagLst xmlns:p="http://schemas.openxmlformats.org/presentationml/2006/main">
  <p:tag name="PA" val="v5.2.9"/>
</p:tagLst>
</file>

<file path=ppt/tags/tag220.xml><?xml version="1.0" encoding="utf-8"?>
<p:tagLst xmlns:p="http://schemas.openxmlformats.org/presentationml/2006/main">
  <p:tag name="PA" val="v5.2.9"/>
</p:tagLst>
</file>

<file path=ppt/tags/tag221.xml><?xml version="1.0" encoding="utf-8"?>
<p:tagLst xmlns:p="http://schemas.openxmlformats.org/presentationml/2006/main">
  <p:tag name="PA" val="v5.2.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3776</Words>
  <Application>WPS 演示</Application>
  <PresentationFormat>宽屏</PresentationFormat>
  <Paragraphs>268</Paragraphs>
  <Slides>23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52" baseType="lpstr">
      <vt:lpstr>Arial</vt:lpstr>
      <vt:lpstr>宋体</vt:lpstr>
      <vt:lpstr>Wingdings</vt:lpstr>
      <vt:lpstr>方正兰亭特黑简体</vt:lpstr>
      <vt:lpstr>黑体</vt:lpstr>
      <vt:lpstr>阿里巴巴普惠体 Light</vt:lpstr>
      <vt:lpstr>阿里巴巴普惠体</vt:lpstr>
      <vt:lpstr>DIN Mittelschrift Std</vt:lpstr>
      <vt:lpstr>FZHei-B01S</vt:lpstr>
      <vt:lpstr>等线</vt:lpstr>
      <vt:lpstr>思源黑体 CN Bold</vt:lpstr>
      <vt:lpstr>微软雅黑</vt:lpstr>
      <vt:lpstr>思源黑体 CN Medium</vt:lpstr>
      <vt:lpstr>思源黑体 CN Heavy</vt:lpstr>
      <vt:lpstr>Open Sans</vt:lpstr>
      <vt:lpstr>冬青黑体简体中文 W3</vt:lpstr>
      <vt:lpstr>等线 Light</vt:lpstr>
      <vt:lpstr>Arial Unicode MS</vt:lpstr>
      <vt:lpstr>思源黑体 CN Normal (正文)</vt:lpstr>
      <vt:lpstr>思源黑体 CN Heavy</vt:lpstr>
      <vt:lpstr>方正兰亭黑_GBK</vt:lpstr>
      <vt:lpstr>仿宋_GB2312</vt:lpstr>
      <vt:lpstr>阿里巴巴普惠体 Light</vt:lpstr>
      <vt:lpstr>Calibri</vt:lpstr>
      <vt:lpstr>字体视界-简圆体</vt:lpstr>
      <vt:lpstr>Segoe Print</vt:lpstr>
      <vt:lpstr>等线</vt:lpstr>
      <vt:lpstr>仿宋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Vagun Vagun</dc:creator>
  <cp:lastModifiedBy>闫洪斌</cp:lastModifiedBy>
  <cp:revision>164</cp:revision>
  <dcterms:created xsi:type="dcterms:W3CDTF">2019-06-11T09:29:00Z</dcterms:created>
  <dcterms:modified xsi:type="dcterms:W3CDTF">2019-12-28T08:50:19Z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2052-11.1.0.9305</vt:lpwstr>
  </property>
</Properties>
</file>